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28.jpeg" ContentType="image/jpeg"/>
  <Override PartName="/ppt/media/image23.jpeg" ContentType="image/jpeg"/>
  <Override PartName="/ppt/media/image5.png" ContentType="image/png"/>
  <Override PartName="/ppt/media/image4.png" ContentType="image/png"/>
  <Override PartName="/ppt/media/image3.png" ContentType="image/png"/>
  <Override PartName="/ppt/media/image6.png" ContentType="image/png"/>
  <Override PartName="/ppt/media/image2.png" ContentType="image/png"/>
  <Override PartName="/ppt/media/image7.png" ContentType="image/png"/>
  <Override PartName="/ppt/media/image9.png" ContentType="image/png"/>
  <Override PartName="/ppt/media/image15.emf" ContentType="image/x-emf"/>
  <Override PartName="/ppt/media/image32.png" ContentType="image/png"/>
  <Override PartName="/ppt/media/image31.png" ContentType="image/png"/>
  <Override PartName="/ppt/media/image30.png" ContentType="image/png"/>
  <Override PartName="/ppt/media/image29.png" ContentType="image/png"/>
  <Override PartName="/ppt/media/image27.png" ContentType="image/png"/>
  <Override PartName="/ppt/media/image26.png" ContentType="image/png"/>
  <Override PartName="/ppt/media/image25.png" ContentType="image/png"/>
  <Override PartName="/ppt/media/image24.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jpeg" ContentType="image/jpeg"/>
  <Override PartName="/ppt/media/image8.jpeg" ContentType="image/jpeg"/>
  <Override PartName="/ppt/media/image10.png" ContentType="image/png"/>
  <Override PartName="/ppt/media/image11.png" ContentType="image/png"/>
  <Override PartName="/ppt/media/image12.png" ContentType="image/png"/>
  <Override PartName="/ppt/media/image13.png" ContentType="image/png"/>
  <Override PartName="/ppt/media/image17.jpeg" ContentType="image/jpeg"/>
  <Override PartName="/ppt/media/image14.jpeg" ContentType="image/jpeg"/>
  <Override PartName="/ppt/media/image16.jpeg" ContentType="image/jpe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38" name="PlaceHolder 2"/>
          <p:cNvSpPr>
            <a:spLocks noGrp="1"/>
          </p:cNvSpPr>
          <p:nvPr>
            <p:ph type="body"/>
          </p:nvPr>
        </p:nvSpPr>
        <p:spPr>
          <a:xfrm>
            <a:off x="4877280" y="349632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39" name="PlaceHolder 3"/>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41"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42"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43"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44" name="PlaceHolder 5"/>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46" name="PlaceHolder 2"/>
          <p:cNvSpPr>
            <a:spLocks noGrp="1"/>
          </p:cNvSpPr>
          <p:nvPr>
            <p:ph type="body"/>
          </p:nvPr>
        </p:nvSpPr>
        <p:spPr>
          <a:xfrm>
            <a:off x="487728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47" name="PlaceHolder 3"/>
          <p:cNvSpPr>
            <a:spLocks noGrp="1"/>
          </p:cNvSpPr>
          <p:nvPr>
            <p:ph type="body"/>
          </p:nvPr>
        </p:nvSpPr>
        <p:spPr>
          <a:xfrm>
            <a:off x="699696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48" name="PlaceHolder 4"/>
          <p:cNvSpPr>
            <a:spLocks noGrp="1"/>
          </p:cNvSpPr>
          <p:nvPr>
            <p:ph type="body"/>
          </p:nvPr>
        </p:nvSpPr>
        <p:spPr>
          <a:xfrm>
            <a:off x="911700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49" name="PlaceHolder 5"/>
          <p:cNvSpPr>
            <a:spLocks noGrp="1"/>
          </p:cNvSpPr>
          <p:nvPr>
            <p:ph type="body"/>
          </p:nvPr>
        </p:nvSpPr>
        <p:spPr>
          <a:xfrm>
            <a:off x="487728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50" name="PlaceHolder 6"/>
          <p:cNvSpPr>
            <a:spLocks noGrp="1"/>
          </p:cNvSpPr>
          <p:nvPr>
            <p:ph type="body"/>
          </p:nvPr>
        </p:nvSpPr>
        <p:spPr>
          <a:xfrm>
            <a:off x="699696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51" name="PlaceHolder 7"/>
          <p:cNvSpPr>
            <a:spLocks noGrp="1"/>
          </p:cNvSpPr>
          <p:nvPr>
            <p:ph type="body"/>
          </p:nvPr>
        </p:nvSpPr>
        <p:spPr>
          <a:xfrm>
            <a:off x="911700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64" name="PlaceHolder 2"/>
          <p:cNvSpPr>
            <a:spLocks noGrp="1"/>
          </p:cNvSpPr>
          <p:nvPr>
            <p:ph type="subTitle"/>
          </p:nvPr>
        </p:nvSpPr>
        <p:spPr>
          <a:xfrm>
            <a:off x="4877280" y="3496320"/>
            <a:ext cx="6269760" cy="879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66" name="PlaceHolder 2"/>
          <p:cNvSpPr>
            <a:spLocks noGrp="1"/>
          </p:cNvSpPr>
          <p:nvPr>
            <p:ph type="body"/>
          </p:nvPr>
        </p:nvSpPr>
        <p:spPr>
          <a:xfrm>
            <a:off x="4877280" y="3496320"/>
            <a:ext cx="626976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68"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69"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348120" y="1567440"/>
            <a:ext cx="10798200" cy="75139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73"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74"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75"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7" name="PlaceHolder 2"/>
          <p:cNvSpPr>
            <a:spLocks noGrp="1"/>
          </p:cNvSpPr>
          <p:nvPr>
            <p:ph type="subTitle"/>
          </p:nvPr>
        </p:nvSpPr>
        <p:spPr>
          <a:xfrm>
            <a:off x="4877280" y="3496320"/>
            <a:ext cx="6269760" cy="879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77"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78"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79" name="PlaceHolder 4"/>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81"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82"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83" name="PlaceHolder 4"/>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85" name="PlaceHolder 2"/>
          <p:cNvSpPr>
            <a:spLocks noGrp="1"/>
          </p:cNvSpPr>
          <p:nvPr>
            <p:ph type="body"/>
          </p:nvPr>
        </p:nvSpPr>
        <p:spPr>
          <a:xfrm>
            <a:off x="4877280" y="349632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86" name="PlaceHolder 3"/>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88"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89"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0"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1" name="PlaceHolder 5"/>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93" name="PlaceHolder 2"/>
          <p:cNvSpPr>
            <a:spLocks noGrp="1"/>
          </p:cNvSpPr>
          <p:nvPr>
            <p:ph type="body"/>
          </p:nvPr>
        </p:nvSpPr>
        <p:spPr>
          <a:xfrm>
            <a:off x="487728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4" name="PlaceHolder 3"/>
          <p:cNvSpPr>
            <a:spLocks noGrp="1"/>
          </p:cNvSpPr>
          <p:nvPr>
            <p:ph type="body"/>
          </p:nvPr>
        </p:nvSpPr>
        <p:spPr>
          <a:xfrm>
            <a:off x="699696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5" name="PlaceHolder 4"/>
          <p:cNvSpPr>
            <a:spLocks noGrp="1"/>
          </p:cNvSpPr>
          <p:nvPr>
            <p:ph type="body"/>
          </p:nvPr>
        </p:nvSpPr>
        <p:spPr>
          <a:xfrm>
            <a:off x="911700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6" name="PlaceHolder 5"/>
          <p:cNvSpPr>
            <a:spLocks noGrp="1"/>
          </p:cNvSpPr>
          <p:nvPr>
            <p:ph type="body"/>
          </p:nvPr>
        </p:nvSpPr>
        <p:spPr>
          <a:xfrm>
            <a:off x="487728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7" name="PlaceHolder 6"/>
          <p:cNvSpPr>
            <a:spLocks noGrp="1"/>
          </p:cNvSpPr>
          <p:nvPr>
            <p:ph type="body"/>
          </p:nvPr>
        </p:nvSpPr>
        <p:spPr>
          <a:xfrm>
            <a:off x="699696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98" name="PlaceHolder 7"/>
          <p:cNvSpPr>
            <a:spLocks noGrp="1"/>
          </p:cNvSpPr>
          <p:nvPr>
            <p:ph type="body"/>
          </p:nvPr>
        </p:nvSpPr>
        <p:spPr>
          <a:xfrm>
            <a:off x="911700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06" name="PlaceHolder 2"/>
          <p:cNvSpPr>
            <a:spLocks noGrp="1"/>
          </p:cNvSpPr>
          <p:nvPr>
            <p:ph type="subTitle"/>
          </p:nvPr>
        </p:nvSpPr>
        <p:spPr>
          <a:xfrm>
            <a:off x="4877280" y="3496320"/>
            <a:ext cx="6269760" cy="879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08" name="PlaceHolder 2"/>
          <p:cNvSpPr>
            <a:spLocks noGrp="1"/>
          </p:cNvSpPr>
          <p:nvPr>
            <p:ph type="body"/>
          </p:nvPr>
        </p:nvSpPr>
        <p:spPr>
          <a:xfrm>
            <a:off x="4877280" y="3496320"/>
            <a:ext cx="626976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10"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11"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9" name="PlaceHolder 2"/>
          <p:cNvSpPr>
            <a:spLocks noGrp="1"/>
          </p:cNvSpPr>
          <p:nvPr>
            <p:ph type="body"/>
          </p:nvPr>
        </p:nvSpPr>
        <p:spPr>
          <a:xfrm>
            <a:off x="4877280" y="3496320"/>
            <a:ext cx="626976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348120" y="1567440"/>
            <a:ext cx="10798200" cy="75139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15"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16"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17"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19"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20"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21" name="PlaceHolder 4"/>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23"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24"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25" name="PlaceHolder 4"/>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27" name="PlaceHolder 2"/>
          <p:cNvSpPr>
            <a:spLocks noGrp="1"/>
          </p:cNvSpPr>
          <p:nvPr>
            <p:ph type="body"/>
          </p:nvPr>
        </p:nvSpPr>
        <p:spPr>
          <a:xfrm>
            <a:off x="4877280" y="349632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28" name="PlaceHolder 3"/>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30"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1"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2"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3" name="PlaceHolder 5"/>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35" name="PlaceHolder 2"/>
          <p:cNvSpPr>
            <a:spLocks noGrp="1"/>
          </p:cNvSpPr>
          <p:nvPr>
            <p:ph type="body"/>
          </p:nvPr>
        </p:nvSpPr>
        <p:spPr>
          <a:xfrm>
            <a:off x="487728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6" name="PlaceHolder 3"/>
          <p:cNvSpPr>
            <a:spLocks noGrp="1"/>
          </p:cNvSpPr>
          <p:nvPr>
            <p:ph type="body"/>
          </p:nvPr>
        </p:nvSpPr>
        <p:spPr>
          <a:xfrm>
            <a:off x="699696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7" name="PlaceHolder 4"/>
          <p:cNvSpPr>
            <a:spLocks noGrp="1"/>
          </p:cNvSpPr>
          <p:nvPr>
            <p:ph type="body"/>
          </p:nvPr>
        </p:nvSpPr>
        <p:spPr>
          <a:xfrm>
            <a:off x="911700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8" name="PlaceHolder 5"/>
          <p:cNvSpPr>
            <a:spLocks noGrp="1"/>
          </p:cNvSpPr>
          <p:nvPr>
            <p:ph type="body"/>
          </p:nvPr>
        </p:nvSpPr>
        <p:spPr>
          <a:xfrm>
            <a:off x="487728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39" name="PlaceHolder 6"/>
          <p:cNvSpPr>
            <a:spLocks noGrp="1"/>
          </p:cNvSpPr>
          <p:nvPr>
            <p:ph type="body"/>
          </p:nvPr>
        </p:nvSpPr>
        <p:spPr>
          <a:xfrm>
            <a:off x="699696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40" name="PlaceHolder 7"/>
          <p:cNvSpPr>
            <a:spLocks noGrp="1"/>
          </p:cNvSpPr>
          <p:nvPr>
            <p:ph type="body"/>
          </p:nvPr>
        </p:nvSpPr>
        <p:spPr>
          <a:xfrm>
            <a:off x="911700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48" name="PlaceHolder 2"/>
          <p:cNvSpPr>
            <a:spLocks noGrp="1"/>
          </p:cNvSpPr>
          <p:nvPr>
            <p:ph type="subTitle"/>
          </p:nvPr>
        </p:nvSpPr>
        <p:spPr>
          <a:xfrm>
            <a:off x="4877280" y="3496320"/>
            <a:ext cx="6269760" cy="879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50" name="PlaceHolder 2"/>
          <p:cNvSpPr>
            <a:spLocks noGrp="1"/>
          </p:cNvSpPr>
          <p:nvPr>
            <p:ph type="body"/>
          </p:nvPr>
        </p:nvSpPr>
        <p:spPr>
          <a:xfrm>
            <a:off x="4877280" y="3496320"/>
            <a:ext cx="626976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1"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2"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52"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53"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348120" y="1567440"/>
            <a:ext cx="10798200" cy="75139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57"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58"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59"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61"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62"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63" name="PlaceHolder 4"/>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65"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66"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67" name="PlaceHolder 4"/>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69" name="PlaceHolder 2"/>
          <p:cNvSpPr>
            <a:spLocks noGrp="1"/>
          </p:cNvSpPr>
          <p:nvPr>
            <p:ph type="body"/>
          </p:nvPr>
        </p:nvSpPr>
        <p:spPr>
          <a:xfrm>
            <a:off x="4877280" y="349632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70" name="PlaceHolder 3"/>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72"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73"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74"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75" name="PlaceHolder 5"/>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77" name="PlaceHolder 2"/>
          <p:cNvSpPr>
            <a:spLocks noGrp="1"/>
          </p:cNvSpPr>
          <p:nvPr>
            <p:ph type="body"/>
          </p:nvPr>
        </p:nvSpPr>
        <p:spPr>
          <a:xfrm>
            <a:off x="487728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78" name="PlaceHolder 3"/>
          <p:cNvSpPr>
            <a:spLocks noGrp="1"/>
          </p:cNvSpPr>
          <p:nvPr>
            <p:ph type="body"/>
          </p:nvPr>
        </p:nvSpPr>
        <p:spPr>
          <a:xfrm>
            <a:off x="699696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79" name="PlaceHolder 4"/>
          <p:cNvSpPr>
            <a:spLocks noGrp="1"/>
          </p:cNvSpPr>
          <p:nvPr>
            <p:ph type="body"/>
          </p:nvPr>
        </p:nvSpPr>
        <p:spPr>
          <a:xfrm>
            <a:off x="911700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80" name="PlaceHolder 5"/>
          <p:cNvSpPr>
            <a:spLocks noGrp="1"/>
          </p:cNvSpPr>
          <p:nvPr>
            <p:ph type="body"/>
          </p:nvPr>
        </p:nvSpPr>
        <p:spPr>
          <a:xfrm>
            <a:off x="487728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81" name="PlaceHolder 6"/>
          <p:cNvSpPr>
            <a:spLocks noGrp="1"/>
          </p:cNvSpPr>
          <p:nvPr>
            <p:ph type="body"/>
          </p:nvPr>
        </p:nvSpPr>
        <p:spPr>
          <a:xfrm>
            <a:off x="699696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82" name="PlaceHolder 7"/>
          <p:cNvSpPr>
            <a:spLocks noGrp="1"/>
          </p:cNvSpPr>
          <p:nvPr>
            <p:ph type="body"/>
          </p:nvPr>
        </p:nvSpPr>
        <p:spPr>
          <a:xfrm>
            <a:off x="911700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8"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89" name="PlaceHolder 2"/>
          <p:cNvSpPr>
            <a:spLocks noGrp="1"/>
          </p:cNvSpPr>
          <p:nvPr>
            <p:ph type="subTitle"/>
          </p:nvPr>
        </p:nvSpPr>
        <p:spPr>
          <a:xfrm>
            <a:off x="4877280" y="3496320"/>
            <a:ext cx="6269760" cy="879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91" name="PlaceHolder 2"/>
          <p:cNvSpPr>
            <a:spLocks noGrp="1"/>
          </p:cNvSpPr>
          <p:nvPr>
            <p:ph type="body"/>
          </p:nvPr>
        </p:nvSpPr>
        <p:spPr>
          <a:xfrm>
            <a:off x="4877280" y="3496320"/>
            <a:ext cx="626976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93"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94"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5"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6" name="PlaceHolder 1"/>
          <p:cNvSpPr>
            <a:spLocks noGrp="1"/>
          </p:cNvSpPr>
          <p:nvPr>
            <p:ph type="subTitle"/>
          </p:nvPr>
        </p:nvSpPr>
        <p:spPr>
          <a:xfrm>
            <a:off x="348120" y="1567440"/>
            <a:ext cx="10798200" cy="75139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198"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199"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00"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02"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03"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04" name="PlaceHolder 4"/>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06"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07"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08" name="PlaceHolder 4"/>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10" name="PlaceHolder 2"/>
          <p:cNvSpPr>
            <a:spLocks noGrp="1"/>
          </p:cNvSpPr>
          <p:nvPr>
            <p:ph type="body"/>
          </p:nvPr>
        </p:nvSpPr>
        <p:spPr>
          <a:xfrm>
            <a:off x="4877280" y="349632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11" name="PlaceHolder 3"/>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13"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14"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15"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16" name="PlaceHolder 5"/>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348120" y="1567440"/>
            <a:ext cx="10798200" cy="75139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18" name="PlaceHolder 2"/>
          <p:cNvSpPr>
            <a:spLocks noGrp="1"/>
          </p:cNvSpPr>
          <p:nvPr>
            <p:ph type="body"/>
          </p:nvPr>
        </p:nvSpPr>
        <p:spPr>
          <a:xfrm>
            <a:off x="487728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19" name="PlaceHolder 3"/>
          <p:cNvSpPr>
            <a:spLocks noGrp="1"/>
          </p:cNvSpPr>
          <p:nvPr>
            <p:ph type="body"/>
          </p:nvPr>
        </p:nvSpPr>
        <p:spPr>
          <a:xfrm>
            <a:off x="699696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20" name="PlaceHolder 4"/>
          <p:cNvSpPr>
            <a:spLocks noGrp="1"/>
          </p:cNvSpPr>
          <p:nvPr>
            <p:ph type="body"/>
          </p:nvPr>
        </p:nvSpPr>
        <p:spPr>
          <a:xfrm>
            <a:off x="911700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21" name="PlaceHolder 5"/>
          <p:cNvSpPr>
            <a:spLocks noGrp="1"/>
          </p:cNvSpPr>
          <p:nvPr>
            <p:ph type="body"/>
          </p:nvPr>
        </p:nvSpPr>
        <p:spPr>
          <a:xfrm>
            <a:off x="487728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22" name="PlaceHolder 6"/>
          <p:cNvSpPr>
            <a:spLocks noGrp="1"/>
          </p:cNvSpPr>
          <p:nvPr>
            <p:ph type="body"/>
          </p:nvPr>
        </p:nvSpPr>
        <p:spPr>
          <a:xfrm>
            <a:off x="699696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23" name="PlaceHolder 7"/>
          <p:cNvSpPr>
            <a:spLocks noGrp="1"/>
          </p:cNvSpPr>
          <p:nvPr>
            <p:ph type="body"/>
          </p:nvPr>
        </p:nvSpPr>
        <p:spPr>
          <a:xfrm>
            <a:off x="911700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31" name="PlaceHolder 2"/>
          <p:cNvSpPr>
            <a:spLocks noGrp="1"/>
          </p:cNvSpPr>
          <p:nvPr>
            <p:ph type="subTitle"/>
          </p:nvPr>
        </p:nvSpPr>
        <p:spPr>
          <a:xfrm>
            <a:off x="4877280" y="3496320"/>
            <a:ext cx="6269760" cy="879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33" name="PlaceHolder 2"/>
          <p:cNvSpPr>
            <a:spLocks noGrp="1"/>
          </p:cNvSpPr>
          <p:nvPr>
            <p:ph type="body"/>
          </p:nvPr>
        </p:nvSpPr>
        <p:spPr>
          <a:xfrm>
            <a:off x="4877280" y="3496320"/>
            <a:ext cx="626976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35"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36"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348120" y="1567440"/>
            <a:ext cx="10798200" cy="75139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40"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41"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42"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44"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45"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46" name="PlaceHolder 4"/>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48"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49"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50" name="PlaceHolder 4"/>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6"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7" name="PlaceHolder 3"/>
          <p:cNvSpPr>
            <a:spLocks noGrp="1"/>
          </p:cNvSpPr>
          <p:nvPr>
            <p:ph type="body"/>
          </p:nvPr>
        </p:nvSpPr>
        <p:spPr>
          <a:xfrm>
            <a:off x="808992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8"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52" name="PlaceHolder 2"/>
          <p:cNvSpPr>
            <a:spLocks noGrp="1"/>
          </p:cNvSpPr>
          <p:nvPr>
            <p:ph type="body"/>
          </p:nvPr>
        </p:nvSpPr>
        <p:spPr>
          <a:xfrm>
            <a:off x="4877280" y="349632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53" name="PlaceHolder 3"/>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55"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56"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57" name="PlaceHolder 4"/>
          <p:cNvSpPr>
            <a:spLocks noGrp="1"/>
          </p:cNvSpPr>
          <p:nvPr>
            <p:ph type="body"/>
          </p:nvPr>
        </p:nvSpPr>
        <p:spPr>
          <a:xfrm>
            <a:off x="487728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58" name="PlaceHolder 5"/>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260" name="PlaceHolder 2"/>
          <p:cNvSpPr>
            <a:spLocks noGrp="1"/>
          </p:cNvSpPr>
          <p:nvPr>
            <p:ph type="body"/>
          </p:nvPr>
        </p:nvSpPr>
        <p:spPr>
          <a:xfrm>
            <a:off x="487728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61" name="PlaceHolder 3"/>
          <p:cNvSpPr>
            <a:spLocks noGrp="1"/>
          </p:cNvSpPr>
          <p:nvPr>
            <p:ph type="body"/>
          </p:nvPr>
        </p:nvSpPr>
        <p:spPr>
          <a:xfrm>
            <a:off x="699696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62" name="PlaceHolder 4"/>
          <p:cNvSpPr>
            <a:spLocks noGrp="1"/>
          </p:cNvSpPr>
          <p:nvPr>
            <p:ph type="body"/>
          </p:nvPr>
        </p:nvSpPr>
        <p:spPr>
          <a:xfrm>
            <a:off x="9117000" y="349632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63" name="PlaceHolder 5"/>
          <p:cNvSpPr>
            <a:spLocks noGrp="1"/>
          </p:cNvSpPr>
          <p:nvPr>
            <p:ph type="body"/>
          </p:nvPr>
        </p:nvSpPr>
        <p:spPr>
          <a:xfrm>
            <a:off x="487728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64" name="PlaceHolder 6"/>
          <p:cNvSpPr>
            <a:spLocks noGrp="1"/>
          </p:cNvSpPr>
          <p:nvPr>
            <p:ph type="body"/>
          </p:nvPr>
        </p:nvSpPr>
        <p:spPr>
          <a:xfrm>
            <a:off x="699696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265" name="PlaceHolder 7"/>
          <p:cNvSpPr>
            <a:spLocks noGrp="1"/>
          </p:cNvSpPr>
          <p:nvPr>
            <p:ph type="body"/>
          </p:nvPr>
        </p:nvSpPr>
        <p:spPr>
          <a:xfrm>
            <a:off x="9117000" y="3956040"/>
            <a:ext cx="201852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30" name="PlaceHolder 2"/>
          <p:cNvSpPr>
            <a:spLocks noGrp="1"/>
          </p:cNvSpPr>
          <p:nvPr>
            <p:ph type="body"/>
          </p:nvPr>
        </p:nvSpPr>
        <p:spPr>
          <a:xfrm>
            <a:off x="4877280" y="3496320"/>
            <a:ext cx="3059280" cy="87948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31"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32" name="PlaceHolder 4"/>
          <p:cNvSpPr>
            <a:spLocks noGrp="1"/>
          </p:cNvSpPr>
          <p:nvPr>
            <p:ph type="body"/>
          </p:nvPr>
        </p:nvSpPr>
        <p:spPr>
          <a:xfrm>
            <a:off x="8089920" y="395604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48120" y="1567440"/>
            <a:ext cx="10798200" cy="1620720"/>
          </a:xfrm>
          <a:prstGeom prst="rect">
            <a:avLst/>
          </a:prstGeom>
        </p:spPr>
        <p:txBody>
          <a:bodyPr lIns="0" rIns="0" tIns="0" bIns="0" anchor="ctr"/>
          <a:p>
            <a:endParaRPr b="0" lang="en-IN" sz="3990" spc="-1" strike="noStrike">
              <a:latin typeface="Arial"/>
            </a:endParaRPr>
          </a:p>
        </p:txBody>
      </p:sp>
      <p:sp>
        <p:nvSpPr>
          <p:cNvPr id="34" name="PlaceHolder 2"/>
          <p:cNvSpPr>
            <a:spLocks noGrp="1"/>
          </p:cNvSpPr>
          <p:nvPr>
            <p:ph type="body"/>
          </p:nvPr>
        </p:nvSpPr>
        <p:spPr>
          <a:xfrm>
            <a:off x="487728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35" name="PlaceHolder 3"/>
          <p:cNvSpPr>
            <a:spLocks noGrp="1"/>
          </p:cNvSpPr>
          <p:nvPr>
            <p:ph type="body"/>
          </p:nvPr>
        </p:nvSpPr>
        <p:spPr>
          <a:xfrm>
            <a:off x="8089920" y="3496320"/>
            <a:ext cx="3059280" cy="419400"/>
          </a:xfrm>
          <a:prstGeom prst="rect">
            <a:avLst/>
          </a:prstGeom>
        </p:spPr>
        <p:txBody>
          <a:bodyPr lIns="0" rIns="0" tIns="0" bIns="0">
            <a:normAutofit/>
          </a:bodyPr>
          <a:p>
            <a:pPr algn="r">
              <a:spcAft>
                <a:spcPts val="1284"/>
              </a:spcAft>
            </a:pPr>
            <a:endParaRPr b="0" lang="en-IN" sz="2910" spc="-1" strike="noStrike">
              <a:latin typeface="Arial"/>
            </a:endParaRPr>
          </a:p>
        </p:txBody>
      </p:sp>
      <p:sp>
        <p:nvSpPr>
          <p:cNvPr id="36" name="PlaceHolder 4"/>
          <p:cNvSpPr>
            <a:spLocks noGrp="1"/>
          </p:cNvSpPr>
          <p:nvPr>
            <p:ph type="body"/>
          </p:nvPr>
        </p:nvSpPr>
        <p:spPr>
          <a:xfrm>
            <a:off x="4877280" y="3956040"/>
            <a:ext cx="6269760" cy="419400"/>
          </a:xfrm>
          <a:prstGeom prst="rect">
            <a:avLst/>
          </a:prstGeom>
        </p:spPr>
        <p:txBody>
          <a:bodyPr lIns="0" rIns="0" tIns="0" bIns="0">
            <a:normAutofit/>
          </a:bodyPr>
          <a:p>
            <a:pPr algn="r">
              <a:spcAft>
                <a:spcPts val="1284"/>
              </a:spcAft>
            </a:pPr>
            <a:endParaRPr b="0" lang="en-IN" sz="291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5.emf"/><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0" name="Group 1"/>
          <p:cNvGrpSpPr/>
          <p:nvPr/>
        </p:nvGrpSpPr>
        <p:grpSpPr>
          <a:xfrm>
            <a:off x="-15840" y="0"/>
            <a:ext cx="12229560" cy="6855840"/>
            <a:chOff x="-15840" y="0"/>
            <a:chExt cx="12229560" cy="6855840"/>
          </a:xfrm>
        </p:grpSpPr>
        <p:pic>
          <p:nvPicPr>
            <p:cNvPr id="1" name="Picture 7" descr=""/>
            <p:cNvPicPr/>
            <p:nvPr/>
          </p:nvPicPr>
          <p:blipFill>
            <a:blip r:embed="rId3"/>
            <a:stretch/>
          </p:blipFill>
          <p:spPr>
            <a:xfrm>
              <a:off x="0" y="0"/>
              <a:ext cx="12188520" cy="6855840"/>
            </a:xfrm>
            <a:prstGeom prst="rect">
              <a:avLst/>
            </a:prstGeom>
            <a:ln>
              <a:noFill/>
            </a:ln>
          </p:spPr>
        </p:pic>
        <p:sp>
          <p:nvSpPr>
            <p:cNvPr id="2" name="CustomShape 2"/>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descr=""/>
            <p:cNvPicPr/>
            <p:nvPr/>
          </p:nvPicPr>
          <p:blipFill>
            <a:blip r:embed="rId4"/>
            <a:stretch/>
          </p:blipFill>
          <p:spPr>
            <a:xfrm>
              <a:off x="-15840" y="3153960"/>
              <a:ext cx="776880" cy="606240"/>
            </a:xfrm>
            <a:prstGeom prst="rect">
              <a:avLst/>
            </a:prstGeom>
            <a:ln>
              <a:noFill/>
            </a:ln>
          </p:spPr>
        </p:pic>
        <p:pic>
          <p:nvPicPr>
            <p:cNvPr id="4" name="Picture 10" descr=""/>
            <p:cNvPicPr/>
            <p:nvPr/>
          </p:nvPicPr>
          <p:blipFill>
            <a:blip r:embed="rId5"/>
            <a:stretch/>
          </p:blipFill>
          <p:spPr>
            <a:xfrm>
              <a:off x="11436840" y="3153960"/>
              <a:ext cx="776880" cy="606240"/>
            </a:xfrm>
            <a:prstGeom prst="rect">
              <a:avLst/>
            </a:prstGeom>
            <a:ln>
              <a:noFill/>
            </a:ln>
          </p:spPr>
        </p:pic>
      </p:grpSp>
      <p:grpSp>
        <p:nvGrpSpPr>
          <p:cNvPr id="5" name="Group 3"/>
          <p:cNvGrpSpPr/>
          <p:nvPr/>
        </p:nvGrpSpPr>
        <p:grpSpPr>
          <a:xfrm>
            <a:off x="-16920" y="0"/>
            <a:ext cx="12230640" cy="6855840"/>
            <a:chOff x="-16920" y="0"/>
            <a:chExt cx="12230640" cy="6855840"/>
          </a:xfrm>
        </p:grpSpPr>
        <p:pic>
          <p:nvPicPr>
            <p:cNvPr id="6" name="Picture 15" descr=""/>
            <p:cNvPicPr/>
            <p:nvPr/>
          </p:nvPicPr>
          <p:blipFill>
            <a:blip r:embed="rId6"/>
            <a:stretch/>
          </p:blipFill>
          <p:spPr>
            <a:xfrm>
              <a:off x="0" y="0"/>
              <a:ext cx="12188520" cy="6855840"/>
            </a:xfrm>
            <a:prstGeom prst="rect">
              <a:avLst/>
            </a:prstGeom>
            <a:ln>
              <a:noFill/>
            </a:ln>
          </p:spPr>
        </p:pic>
        <p:sp>
          <p:nvSpPr>
            <p:cNvPr id="7" name="CustomShape 4"/>
            <p:cNvSpPr/>
            <p:nvPr/>
          </p:nvSpPr>
          <p:spPr>
            <a:xfrm>
              <a:off x="2328480" y="1540800"/>
              <a:ext cx="7543440" cy="383508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descr=""/>
            <p:cNvPicPr/>
            <p:nvPr/>
          </p:nvPicPr>
          <p:blipFill>
            <a:blip r:embed="rId7"/>
            <a:stretch/>
          </p:blipFill>
          <p:spPr>
            <a:xfrm>
              <a:off x="-16920" y="3147480"/>
              <a:ext cx="2477520" cy="612360"/>
            </a:xfrm>
            <a:prstGeom prst="rect">
              <a:avLst/>
            </a:prstGeom>
            <a:ln>
              <a:noFill/>
            </a:ln>
          </p:spPr>
        </p:pic>
        <p:pic>
          <p:nvPicPr>
            <p:cNvPr id="9" name="Picture 19" descr=""/>
            <p:cNvPicPr/>
            <p:nvPr/>
          </p:nvPicPr>
          <p:blipFill>
            <a:blip r:embed="rId8"/>
            <a:stretch/>
          </p:blipFill>
          <p:spPr>
            <a:xfrm>
              <a:off x="9736200" y="3147480"/>
              <a:ext cx="2477520" cy="612360"/>
            </a:xfrm>
            <a:prstGeom prst="rect">
              <a:avLst/>
            </a:prstGeom>
            <a:ln>
              <a:noFill/>
            </a:ln>
          </p:spPr>
        </p:pic>
      </p:grpSp>
      <p:sp>
        <p:nvSpPr>
          <p:cNvPr id="10" name="PlaceHolder 5"/>
          <p:cNvSpPr>
            <a:spLocks noGrp="1"/>
          </p:cNvSpPr>
          <p:nvPr>
            <p:ph type="title"/>
          </p:nvPr>
        </p:nvSpPr>
        <p:spPr>
          <a:xfrm>
            <a:off x="2692440" y="1871280"/>
            <a:ext cx="6815160" cy="1515240"/>
          </a:xfrm>
          <a:prstGeom prst="rect">
            <a:avLst/>
          </a:prstGeom>
        </p:spPr>
        <p:txBody>
          <a:bodyPr anchor="b"/>
          <a:p>
            <a:pPr algn="ctr">
              <a:lnSpc>
                <a:spcPct val="100000"/>
              </a:lnSpc>
            </a:pPr>
            <a:r>
              <a:rPr b="0" lang="en-US" sz="5400" spc="-1" strike="noStrike">
                <a:solidFill>
                  <a:srgbClr val="262626"/>
                </a:solidFill>
                <a:latin typeface="Garamond"/>
              </a:rPr>
              <a:t>Click to edit Master title style</a:t>
            </a:r>
            <a:endParaRPr b="0" lang="en-US" sz="5400" spc="-1" strike="noStrike">
              <a:solidFill>
                <a:srgbClr val="000000"/>
              </a:solidFill>
              <a:latin typeface="Garamond"/>
            </a:endParaRPr>
          </a:p>
        </p:txBody>
      </p:sp>
      <p:sp>
        <p:nvSpPr>
          <p:cNvPr id="11" name="PlaceHolder 6"/>
          <p:cNvSpPr>
            <a:spLocks noGrp="1"/>
          </p:cNvSpPr>
          <p:nvPr>
            <p:ph type="dt"/>
          </p:nvPr>
        </p:nvSpPr>
        <p:spPr>
          <a:xfrm>
            <a:off x="7983360" y="5037840"/>
            <a:ext cx="897120" cy="279000"/>
          </a:xfrm>
          <a:prstGeom prst="rect">
            <a:avLst/>
          </a:prstGeom>
        </p:spPr>
        <p:txBody>
          <a:bodyPr anchor="ctr"/>
          <a:p>
            <a:pPr algn="r">
              <a:lnSpc>
                <a:spcPct val="100000"/>
              </a:lnSpc>
            </a:pPr>
            <a:fld id="{DC228BCF-B4F1-42DA-9B04-EDEA19DFF85B}" type="datetime">
              <a:rPr b="0" lang="en-IN" sz="1000" spc="-1" strike="noStrike">
                <a:solidFill>
                  <a:srgbClr val="000000"/>
                </a:solidFill>
                <a:latin typeface="Garamond"/>
              </a:rPr>
              <a:t>02/02/20</a:t>
            </a:fld>
            <a:endParaRPr b="0" lang="en-IN" sz="1000" spc="-1" strike="noStrike">
              <a:latin typeface="Times New Roman"/>
            </a:endParaRPr>
          </a:p>
        </p:txBody>
      </p:sp>
      <p:sp>
        <p:nvSpPr>
          <p:cNvPr id="12" name="PlaceHolder 7"/>
          <p:cNvSpPr>
            <a:spLocks noGrp="1"/>
          </p:cNvSpPr>
          <p:nvPr>
            <p:ph type="ftr"/>
          </p:nvPr>
        </p:nvSpPr>
        <p:spPr>
          <a:xfrm>
            <a:off x="2692440" y="5037840"/>
            <a:ext cx="5214240" cy="279000"/>
          </a:xfrm>
          <a:prstGeom prst="rect">
            <a:avLst/>
          </a:prstGeom>
        </p:spPr>
        <p:txBody>
          <a:bodyPr anchor="ctr"/>
          <a:p>
            <a:endParaRPr b="0" lang="en-IN" sz="2400" spc="-1" strike="noStrike">
              <a:latin typeface="Times New Roman"/>
            </a:endParaRPr>
          </a:p>
        </p:txBody>
      </p:sp>
      <p:sp>
        <p:nvSpPr>
          <p:cNvPr id="13" name="PlaceHolder 8"/>
          <p:cNvSpPr>
            <a:spLocks noGrp="1"/>
          </p:cNvSpPr>
          <p:nvPr>
            <p:ph type="sldNum"/>
          </p:nvPr>
        </p:nvSpPr>
        <p:spPr>
          <a:xfrm>
            <a:off x="8956800" y="5037840"/>
            <a:ext cx="550800" cy="279000"/>
          </a:xfrm>
          <a:prstGeom prst="rect">
            <a:avLst/>
          </a:prstGeom>
        </p:spPr>
        <p:txBody>
          <a:bodyPr anchor="ctr"/>
          <a:p>
            <a:pPr algn="r">
              <a:lnSpc>
                <a:spcPct val="100000"/>
              </a:lnSpc>
            </a:pPr>
            <a:fld id="{74D133E8-1504-47E6-A90C-6BB287016E33}" type="slidenum">
              <a:rPr b="0" lang="en-IN" sz="1000" spc="-1" strike="noStrike">
                <a:solidFill>
                  <a:srgbClr val="000000"/>
                </a:solidFill>
                <a:latin typeface="Garamond"/>
              </a:rPr>
              <a:t>&lt;number&gt;</a:t>
            </a:fld>
            <a:endParaRPr b="0" lang="en-IN" sz="1000" spc="-1" strike="noStrike">
              <a:latin typeface="Times New Roman"/>
            </a:endParaRPr>
          </a:p>
        </p:txBody>
      </p:sp>
      <p:sp>
        <p:nvSpPr>
          <p:cNvPr id="14" name="Line 9"/>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5"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262626"/>
                </a:solidFill>
                <a:latin typeface="Garamond"/>
              </a:rPr>
              <a:t>Click to edit the outline text format</a:t>
            </a:r>
            <a:endParaRPr b="0" lang="en-US" sz="2400" spc="-1" strike="noStrike">
              <a:solidFill>
                <a:srgbClr val="262626"/>
              </a:solidFill>
              <a:latin typeface="Garamond"/>
            </a:endParaRPr>
          </a:p>
          <a:p>
            <a:pPr lvl="1" marL="864000" indent="-324000">
              <a:spcBef>
                <a:spcPts val="1134"/>
              </a:spcBef>
              <a:buClr>
                <a:srgbClr val="000000"/>
              </a:buClr>
              <a:buSzPct val="75000"/>
              <a:buFont typeface="Symbol" charset="2"/>
              <a:buChar char=""/>
            </a:pPr>
            <a:r>
              <a:rPr b="0" lang="en-US" sz="1800" spc="-1" strike="noStrike">
                <a:solidFill>
                  <a:srgbClr val="262626"/>
                </a:solidFill>
                <a:latin typeface="Garamond"/>
              </a:rPr>
              <a:t>Second Outline Level</a:t>
            </a:r>
            <a:endParaRPr b="0" lang="en-US" sz="1800" spc="-1" strike="noStrike">
              <a:solidFill>
                <a:srgbClr val="262626"/>
              </a:solidFill>
              <a:latin typeface="Garamond"/>
            </a:endParaRPr>
          </a:p>
          <a:p>
            <a:pPr lvl="2" marL="1296000" indent="-288000">
              <a:spcBef>
                <a:spcPts val="850"/>
              </a:spcBef>
              <a:buClr>
                <a:srgbClr val="000000"/>
              </a:buClr>
              <a:buSzPct val="45000"/>
              <a:buFont typeface="Wingdings" charset="2"/>
              <a:buChar char=""/>
            </a:pPr>
            <a:r>
              <a:rPr b="0" lang="en-US" sz="1600" spc="-1" strike="noStrike">
                <a:solidFill>
                  <a:srgbClr val="262626"/>
                </a:solidFill>
                <a:latin typeface="Garamond"/>
              </a:rPr>
              <a:t>Third Outline Level</a:t>
            </a:r>
            <a:endParaRPr b="0" lang="en-US" sz="1600" spc="-1" strike="noStrike">
              <a:solidFill>
                <a:srgbClr val="262626"/>
              </a:solidFill>
              <a:latin typeface="Garamond"/>
            </a:endParaRPr>
          </a:p>
          <a:p>
            <a:pPr lvl="3" marL="1728000" indent="-216000">
              <a:spcBef>
                <a:spcPts val="567"/>
              </a:spcBef>
              <a:buClr>
                <a:srgbClr val="000000"/>
              </a:buClr>
              <a:buSzPct val="75000"/>
              <a:buFont typeface="Symbol" charset="2"/>
              <a:buChar char=""/>
            </a:pPr>
            <a:r>
              <a:rPr b="0" lang="en-US" sz="1400" spc="-1" strike="noStrike">
                <a:solidFill>
                  <a:srgbClr val="262626"/>
                </a:solidFill>
                <a:latin typeface="Garamond"/>
              </a:rPr>
              <a:t>Fourth Outline Level</a:t>
            </a:r>
            <a:endParaRPr b="0" lang="en-US" sz="1400" spc="-1" strike="noStrike">
              <a:solidFill>
                <a:srgbClr val="262626"/>
              </a:solidFill>
              <a:latin typeface="Garamond"/>
            </a:endParaRPr>
          </a:p>
          <a:p>
            <a:pPr lvl="4" marL="2160000" indent="-216000">
              <a:spcBef>
                <a:spcPts val="283"/>
              </a:spcBef>
              <a:buClr>
                <a:srgbClr val="000000"/>
              </a:buClr>
              <a:buSzPct val="45000"/>
              <a:buFont typeface="Wingdings" charset="2"/>
              <a:buChar char=""/>
            </a:pPr>
            <a:r>
              <a:rPr b="0" lang="en-US" sz="2000" spc="-1" strike="noStrike">
                <a:solidFill>
                  <a:srgbClr val="262626"/>
                </a:solidFill>
                <a:latin typeface="Garamond"/>
              </a:rPr>
              <a:t>Fifth Outline Level</a:t>
            </a:r>
            <a:endParaRPr b="0" lang="en-US" sz="2000" spc="-1" strike="noStrike">
              <a:solidFill>
                <a:srgbClr val="262626"/>
              </a:solidFill>
              <a:latin typeface="Garamond"/>
            </a:endParaRPr>
          </a:p>
          <a:p>
            <a:pPr lvl="5" marL="2592000" indent="-216000">
              <a:spcBef>
                <a:spcPts val="283"/>
              </a:spcBef>
              <a:buClr>
                <a:srgbClr val="000000"/>
              </a:buClr>
              <a:buSzPct val="45000"/>
              <a:buFont typeface="Wingdings" charset="2"/>
              <a:buChar char=""/>
            </a:pPr>
            <a:r>
              <a:rPr b="0" lang="en-US" sz="2000" spc="-1" strike="noStrike">
                <a:solidFill>
                  <a:srgbClr val="262626"/>
                </a:solidFill>
                <a:latin typeface="Garamond"/>
              </a:rPr>
              <a:t>Sixth Outline Level</a:t>
            </a:r>
            <a:endParaRPr b="0" lang="en-US" sz="2000" spc="-1" strike="noStrike">
              <a:solidFill>
                <a:srgbClr val="262626"/>
              </a:solidFill>
              <a:latin typeface="Garamond"/>
            </a:endParaRPr>
          </a:p>
          <a:p>
            <a:pPr lvl="6" marL="3024000" indent="-216000">
              <a:spcBef>
                <a:spcPts val="283"/>
              </a:spcBef>
              <a:buClr>
                <a:srgbClr val="000000"/>
              </a:buClr>
              <a:buSzPct val="45000"/>
              <a:buFont typeface="Wingdings" charset="2"/>
              <a:buChar char=""/>
            </a:pPr>
            <a:r>
              <a:rPr b="0" lang="en-US" sz="2000" spc="-1" strike="noStrike">
                <a:solidFill>
                  <a:srgbClr val="262626"/>
                </a:solidFill>
                <a:latin typeface="Garamond"/>
              </a:rPr>
              <a:t>Seventh Outline Level</a:t>
            </a:r>
            <a:endParaRPr b="0" lang="en-US" sz="2000" spc="-1" strike="noStrike">
              <a:solidFill>
                <a:srgbClr val="262626"/>
              </a:solidFill>
              <a:latin typeface="Garamond"/>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52" name="Group 1"/>
          <p:cNvGrpSpPr/>
          <p:nvPr/>
        </p:nvGrpSpPr>
        <p:grpSpPr>
          <a:xfrm>
            <a:off x="-15840" y="0"/>
            <a:ext cx="12229560" cy="6855840"/>
            <a:chOff x="-15840" y="0"/>
            <a:chExt cx="12229560" cy="6855840"/>
          </a:xfrm>
        </p:grpSpPr>
        <p:pic>
          <p:nvPicPr>
            <p:cNvPr id="53" name="Picture 7" descr=""/>
            <p:cNvPicPr/>
            <p:nvPr/>
          </p:nvPicPr>
          <p:blipFill>
            <a:blip r:embed="rId3"/>
            <a:stretch/>
          </p:blipFill>
          <p:spPr>
            <a:xfrm>
              <a:off x="0" y="0"/>
              <a:ext cx="12188520" cy="6855840"/>
            </a:xfrm>
            <a:prstGeom prst="rect">
              <a:avLst/>
            </a:prstGeom>
            <a:ln>
              <a:noFill/>
            </a:ln>
          </p:spPr>
        </p:pic>
        <p:sp>
          <p:nvSpPr>
            <p:cNvPr id="54" name="CustomShape 2"/>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55" name="Picture 9" descr=""/>
            <p:cNvPicPr/>
            <p:nvPr/>
          </p:nvPicPr>
          <p:blipFill>
            <a:blip r:embed="rId4"/>
            <a:stretch/>
          </p:blipFill>
          <p:spPr>
            <a:xfrm>
              <a:off x="-15840" y="3153960"/>
              <a:ext cx="776880" cy="606240"/>
            </a:xfrm>
            <a:prstGeom prst="rect">
              <a:avLst/>
            </a:prstGeom>
            <a:ln>
              <a:noFill/>
            </a:ln>
          </p:spPr>
        </p:pic>
        <p:pic>
          <p:nvPicPr>
            <p:cNvPr id="56" name="Picture 10" descr=""/>
            <p:cNvPicPr/>
            <p:nvPr/>
          </p:nvPicPr>
          <p:blipFill>
            <a:blip r:embed="rId5"/>
            <a:stretch/>
          </p:blipFill>
          <p:spPr>
            <a:xfrm>
              <a:off x="11436840" y="3153960"/>
              <a:ext cx="776880" cy="606240"/>
            </a:xfrm>
            <a:prstGeom prst="rect">
              <a:avLst/>
            </a:prstGeom>
            <a:ln>
              <a:noFill/>
            </a:ln>
          </p:spPr>
        </p:pic>
      </p:grpSp>
      <p:sp>
        <p:nvSpPr>
          <p:cNvPr id="57"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8" name="PlaceHolder 4"/>
          <p:cNvSpPr>
            <a:spLocks noGrp="1"/>
          </p:cNvSpPr>
          <p:nvPr>
            <p:ph type="title"/>
          </p:nvPr>
        </p:nvSpPr>
        <p:spPr>
          <a:xfrm>
            <a:off x="1295280" y="982080"/>
            <a:ext cx="9600840" cy="1303560"/>
          </a:xfrm>
          <a:prstGeom prst="rect">
            <a:avLst/>
          </a:prstGeom>
        </p:spPr>
        <p:txBody>
          <a:bodyPr anchor="ctr"/>
          <a:p>
            <a:pPr algn="ctr">
              <a:lnSpc>
                <a:spcPct val="100000"/>
              </a:lnSpc>
            </a:pPr>
            <a:r>
              <a:rPr b="0" lang="en-US" sz="4400" spc="-1" strike="noStrike">
                <a:solidFill>
                  <a:srgbClr val="262626"/>
                </a:solidFill>
                <a:latin typeface="Garamond"/>
              </a:rPr>
              <a:t>Click to edit Master title style</a:t>
            </a:r>
            <a:endParaRPr b="0" lang="en-US" sz="4400" spc="-1" strike="noStrike">
              <a:solidFill>
                <a:srgbClr val="000000"/>
              </a:solidFill>
              <a:latin typeface="Garamond"/>
            </a:endParaRPr>
          </a:p>
        </p:txBody>
      </p:sp>
      <p:sp>
        <p:nvSpPr>
          <p:cNvPr id="59" name="PlaceHolder 5"/>
          <p:cNvSpPr>
            <a:spLocks noGrp="1"/>
          </p:cNvSpPr>
          <p:nvPr>
            <p:ph type="body"/>
          </p:nvPr>
        </p:nvSpPr>
        <p:spPr>
          <a:xfrm>
            <a:off x="1295280" y="2557080"/>
            <a:ext cx="9600840" cy="3318480"/>
          </a:xfrm>
          <a:prstGeom prst="rect">
            <a:avLst/>
          </a:prstGeom>
        </p:spPr>
        <p:txBody>
          <a:bodyPr/>
          <a:p>
            <a:pPr marL="285840" indent="-285480">
              <a:lnSpc>
                <a:spcPct val="100000"/>
              </a:lnSpc>
              <a:spcBef>
                <a:spcPts val="479"/>
              </a:spcBef>
              <a:spcAft>
                <a:spcPts val="601"/>
              </a:spcAft>
              <a:buClr>
                <a:srgbClr val="83992a"/>
              </a:buClr>
              <a:buSzPct val="115000"/>
              <a:buFont typeface="Arial"/>
              <a:buChar char="•"/>
            </a:pPr>
            <a:r>
              <a:rPr b="0" lang="en-US" sz="2400" spc="-1" strike="noStrike">
                <a:solidFill>
                  <a:srgbClr val="262626"/>
                </a:solidFill>
                <a:latin typeface="Garamond"/>
              </a:rPr>
              <a:t>Edit Master text styles</a:t>
            </a:r>
            <a:endParaRPr b="0" lang="en-US" sz="2400" spc="-1" strike="noStrike">
              <a:solidFill>
                <a:srgbClr val="262626"/>
              </a:solidFill>
              <a:latin typeface="Garamond"/>
            </a:endParaRPr>
          </a:p>
          <a:p>
            <a:pPr lvl="1" marL="743040" indent="-285480">
              <a:lnSpc>
                <a:spcPct val="100000"/>
              </a:lnSpc>
              <a:spcBef>
                <a:spcPts val="400"/>
              </a:spcBef>
              <a:spcAft>
                <a:spcPts val="601"/>
              </a:spcAft>
              <a:buClr>
                <a:srgbClr val="83992a"/>
              </a:buClr>
              <a:buSzPct val="115000"/>
              <a:buFont typeface="Arial"/>
              <a:buChar char="•"/>
            </a:pPr>
            <a:r>
              <a:rPr b="0" lang="en-US" sz="2000" spc="-1" strike="noStrike">
                <a:solidFill>
                  <a:srgbClr val="262626"/>
                </a:solidFill>
                <a:latin typeface="Garamond"/>
              </a:rPr>
              <a:t>Second level</a:t>
            </a:r>
            <a:endParaRPr b="0" lang="en-US" sz="2000" spc="-1" strike="noStrike">
              <a:solidFill>
                <a:srgbClr val="262626"/>
              </a:solidFill>
              <a:latin typeface="Garamond"/>
            </a:endParaRPr>
          </a:p>
          <a:p>
            <a:pPr lvl="2" marL="1200240" indent="-285480">
              <a:lnSpc>
                <a:spcPct val="100000"/>
              </a:lnSpc>
              <a:spcBef>
                <a:spcPts val="360"/>
              </a:spcBef>
              <a:spcAft>
                <a:spcPts val="601"/>
              </a:spcAft>
              <a:buClr>
                <a:srgbClr val="83992a"/>
              </a:buClr>
              <a:buSzPct val="115000"/>
              <a:buFont typeface="Arial"/>
              <a:buChar char="•"/>
            </a:pPr>
            <a:r>
              <a:rPr b="0" lang="en-US" sz="1800" spc="-1" strike="noStrike">
                <a:solidFill>
                  <a:srgbClr val="262626"/>
                </a:solidFill>
                <a:latin typeface="Garamond"/>
              </a:rPr>
              <a:t>Third level</a:t>
            </a:r>
            <a:endParaRPr b="0" lang="en-US" sz="1800" spc="-1" strike="noStrike">
              <a:solidFill>
                <a:srgbClr val="262626"/>
              </a:solidFill>
              <a:latin typeface="Garamond"/>
            </a:endParaRPr>
          </a:p>
          <a:p>
            <a:pPr lvl="3" marL="1542960" indent="-171000">
              <a:lnSpc>
                <a:spcPct val="100000"/>
              </a:lnSpc>
              <a:spcBef>
                <a:spcPts val="320"/>
              </a:spcBef>
              <a:spcAft>
                <a:spcPts val="601"/>
              </a:spcAft>
              <a:buClr>
                <a:srgbClr val="83992a"/>
              </a:buClr>
              <a:buSzPct val="115000"/>
              <a:buFont typeface="Arial"/>
              <a:buChar char="•"/>
            </a:pPr>
            <a:r>
              <a:rPr b="0" lang="en-US" sz="1600" spc="-1" strike="noStrike">
                <a:solidFill>
                  <a:srgbClr val="262626"/>
                </a:solidFill>
                <a:latin typeface="Garamond"/>
              </a:rPr>
              <a:t>Fourth level</a:t>
            </a:r>
            <a:endParaRPr b="0" lang="en-US" sz="1600" spc="-1" strike="noStrike">
              <a:solidFill>
                <a:srgbClr val="262626"/>
              </a:solidFill>
              <a:latin typeface="Garamond"/>
            </a:endParaRPr>
          </a:p>
          <a:p>
            <a:pPr lvl="4" marL="2000160" indent="-171000">
              <a:lnSpc>
                <a:spcPct val="100000"/>
              </a:lnSpc>
              <a:spcBef>
                <a:spcPts val="281"/>
              </a:spcBef>
              <a:spcAft>
                <a:spcPts val="601"/>
              </a:spcAft>
              <a:buClr>
                <a:srgbClr val="83992a"/>
              </a:buClr>
              <a:buSzPct val="115000"/>
              <a:buFont typeface="Arial"/>
              <a:buChar char="•"/>
            </a:pPr>
            <a:r>
              <a:rPr b="0" lang="en-US" sz="1400" spc="-1" strike="noStrike">
                <a:solidFill>
                  <a:srgbClr val="262626"/>
                </a:solidFill>
                <a:latin typeface="Garamond"/>
              </a:rPr>
              <a:t>Fifth level</a:t>
            </a:r>
            <a:endParaRPr b="0" lang="en-US" sz="1400" spc="-1" strike="noStrike">
              <a:solidFill>
                <a:srgbClr val="262626"/>
              </a:solidFill>
              <a:latin typeface="Garamond"/>
            </a:endParaRPr>
          </a:p>
        </p:txBody>
      </p:sp>
      <p:sp>
        <p:nvSpPr>
          <p:cNvPr id="60" name="PlaceHolder 6"/>
          <p:cNvSpPr>
            <a:spLocks noGrp="1"/>
          </p:cNvSpPr>
          <p:nvPr>
            <p:ph type="dt"/>
          </p:nvPr>
        </p:nvSpPr>
        <p:spPr>
          <a:xfrm>
            <a:off x="8677440" y="5969160"/>
            <a:ext cx="1599840" cy="279000"/>
          </a:xfrm>
          <a:prstGeom prst="rect">
            <a:avLst/>
          </a:prstGeom>
        </p:spPr>
        <p:txBody>
          <a:bodyPr anchor="ctr"/>
          <a:p>
            <a:pPr algn="r">
              <a:lnSpc>
                <a:spcPct val="100000"/>
              </a:lnSpc>
            </a:pPr>
            <a:fld id="{FAEFAF46-7AC2-4DBB-9237-418625542097}" type="datetime">
              <a:rPr b="0" lang="en-IN" sz="1000" spc="-1" strike="noStrike">
                <a:solidFill>
                  <a:srgbClr val="000000"/>
                </a:solidFill>
                <a:latin typeface="Garamond"/>
              </a:rPr>
              <a:t>02/02/20</a:t>
            </a:fld>
            <a:endParaRPr b="0" lang="en-IN" sz="1000" spc="-1" strike="noStrike">
              <a:latin typeface="Times New Roman"/>
            </a:endParaRPr>
          </a:p>
        </p:txBody>
      </p:sp>
      <p:sp>
        <p:nvSpPr>
          <p:cNvPr id="61" name="PlaceHolder 7"/>
          <p:cNvSpPr>
            <a:spLocks noGrp="1"/>
          </p:cNvSpPr>
          <p:nvPr>
            <p:ph type="ftr"/>
          </p:nvPr>
        </p:nvSpPr>
        <p:spPr>
          <a:xfrm>
            <a:off x="1295280" y="5969160"/>
            <a:ext cx="7305480" cy="279000"/>
          </a:xfrm>
          <a:prstGeom prst="rect">
            <a:avLst/>
          </a:prstGeom>
        </p:spPr>
        <p:txBody>
          <a:bodyPr anchor="ctr"/>
          <a:p>
            <a:endParaRPr b="0" lang="en-IN" sz="2400" spc="-1" strike="noStrike">
              <a:latin typeface="Times New Roman"/>
            </a:endParaRPr>
          </a:p>
        </p:txBody>
      </p:sp>
      <p:sp>
        <p:nvSpPr>
          <p:cNvPr id="62" name="PlaceHolder 8"/>
          <p:cNvSpPr>
            <a:spLocks noGrp="1"/>
          </p:cNvSpPr>
          <p:nvPr>
            <p:ph type="sldNum"/>
          </p:nvPr>
        </p:nvSpPr>
        <p:spPr>
          <a:xfrm>
            <a:off x="10353960" y="5969160"/>
            <a:ext cx="542160" cy="279000"/>
          </a:xfrm>
          <a:prstGeom prst="rect">
            <a:avLst/>
          </a:prstGeom>
        </p:spPr>
        <p:txBody>
          <a:bodyPr anchor="ctr"/>
          <a:p>
            <a:pPr algn="r">
              <a:lnSpc>
                <a:spcPct val="100000"/>
              </a:lnSpc>
            </a:pPr>
            <a:fld id="{94947DB6-D55A-4EA5-97F8-D14F8B0845CE}" type="slidenum">
              <a:rPr b="0" lang="en-IN" sz="1000" spc="-1" strike="noStrike">
                <a:solidFill>
                  <a:srgbClr val="000000"/>
                </a:solidFill>
                <a:latin typeface="Garamond"/>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2"/>
          <a:stretch/>
        </p:blipFill>
        <p:spPr>
          <a:xfrm>
            <a:off x="0" y="3600"/>
            <a:ext cx="12191760" cy="6854040"/>
          </a:xfrm>
          <a:prstGeom prst="rect">
            <a:avLst/>
          </a:prstGeom>
          <a:ln>
            <a:noFill/>
          </a:ln>
        </p:spPr>
      </p:pic>
      <p:sp>
        <p:nvSpPr>
          <p:cNvPr id="100" name="PlaceHolder 1"/>
          <p:cNvSpPr>
            <a:spLocks noGrp="1"/>
          </p:cNvSpPr>
          <p:nvPr>
            <p:ph type="title"/>
          </p:nvPr>
        </p:nvSpPr>
        <p:spPr>
          <a:xfrm>
            <a:off x="4179960" y="435240"/>
            <a:ext cx="3831840" cy="1088640"/>
          </a:xfrm>
          <a:prstGeom prst="rect">
            <a:avLst/>
          </a:prstGeom>
        </p:spPr>
        <p:txBody>
          <a:bodyPr lIns="0" rIns="0" tIns="0" bIns="0" anchor="ctr">
            <a:normAutofit/>
          </a:bodyPr>
          <a:p>
            <a:pPr algn="ctr"/>
            <a:r>
              <a:rPr b="1" lang="en-IN" sz="3990" spc="-1" strike="noStrike">
                <a:solidFill>
                  <a:srgbClr val="ffffff"/>
                </a:solidFill>
                <a:latin typeface="Arial"/>
              </a:rPr>
              <a:t>Click to edit the title text format</a:t>
            </a:r>
            <a:endParaRPr b="1" lang="en-IN" sz="3990" spc="-1" strike="noStrike">
              <a:solidFill>
                <a:srgbClr val="ffffff"/>
              </a:solidFill>
              <a:latin typeface="Arial"/>
            </a:endParaRPr>
          </a:p>
        </p:txBody>
      </p:sp>
      <p:sp>
        <p:nvSpPr>
          <p:cNvPr id="101" name="PlaceHolder 2"/>
          <p:cNvSpPr>
            <a:spLocks noGrp="1"/>
          </p:cNvSpPr>
          <p:nvPr>
            <p:ph type="body"/>
          </p:nvPr>
        </p:nvSpPr>
        <p:spPr>
          <a:xfrm>
            <a:off x="1197360" y="1654560"/>
            <a:ext cx="9797400" cy="4354200"/>
          </a:xfrm>
          <a:prstGeom prst="rect">
            <a:avLst/>
          </a:prstGeom>
        </p:spPr>
        <p:txBody>
          <a:bodyPr lIns="0" rIns="0" tIns="0" bIns="0">
            <a:normAutofit/>
          </a:bodyPr>
          <a:p>
            <a:pPr marL="432000" indent="-324000">
              <a:spcAft>
                <a:spcPts val="1284"/>
              </a:spcAft>
              <a:buClr>
                <a:srgbClr val="ffffff"/>
              </a:buClr>
              <a:buSzPct val="45000"/>
              <a:buFont typeface="Wingdings" charset="2"/>
              <a:buChar char=""/>
            </a:pPr>
            <a:r>
              <a:rPr b="0" lang="en-IN" sz="2910" spc="-1" strike="noStrike">
                <a:solidFill>
                  <a:srgbClr val="ffffff"/>
                </a:solidFill>
                <a:latin typeface="Arial"/>
              </a:rPr>
              <a:t>Click to edit the outline text format</a:t>
            </a:r>
            <a:endParaRPr b="0" lang="en-IN" sz="2910" spc="-1" strike="noStrike">
              <a:solidFill>
                <a:srgbClr val="ffffff"/>
              </a:solidFill>
              <a:latin typeface="Arial"/>
            </a:endParaRPr>
          </a:p>
          <a:p>
            <a:pPr lvl="1" marL="864000" indent="-324000">
              <a:spcAft>
                <a:spcPts val="1026"/>
              </a:spcAft>
              <a:buClr>
                <a:srgbClr val="ffffff"/>
              </a:buClr>
              <a:buSzPct val="75000"/>
              <a:buFont typeface="Symbol" charset="2"/>
              <a:buChar char=""/>
            </a:pPr>
            <a:r>
              <a:rPr b="0" lang="en-IN" sz="2540" spc="-1" strike="noStrike">
                <a:solidFill>
                  <a:srgbClr val="ffffff"/>
                </a:solidFill>
                <a:latin typeface="Arial"/>
              </a:rPr>
              <a:t>Second Outline Level</a:t>
            </a:r>
            <a:endParaRPr b="0" lang="en-IN" sz="2540" spc="-1" strike="noStrike">
              <a:solidFill>
                <a:srgbClr val="ffffff"/>
              </a:solidFill>
              <a:latin typeface="Arial"/>
            </a:endParaRPr>
          </a:p>
          <a:p>
            <a:pPr lvl="2" marL="1296000" indent="-288000">
              <a:spcAft>
                <a:spcPts val="765"/>
              </a:spcAft>
              <a:buClr>
                <a:srgbClr val="ffffff"/>
              </a:buClr>
              <a:buSzPct val="45000"/>
              <a:buFont typeface="Wingdings" charset="2"/>
              <a:buChar char=""/>
            </a:pPr>
            <a:r>
              <a:rPr b="0" lang="en-IN" sz="2180" spc="-1" strike="noStrike">
                <a:solidFill>
                  <a:srgbClr val="ffffff"/>
                </a:solidFill>
                <a:latin typeface="Arial"/>
              </a:rPr>
              <a:t>Third Outline Level</a:t>
            </a:r>
            <a:endParaRPr b="0" lang="en-IN" sz="2180" spc="-1" strike="noStrike">
              <a:solidFill>
                <a:srgbClr val="ffffff"/>
              </a:solidFill>
              <a:latin typeface="Arial"/>
            </a:endParaRPr>
          </a:p>
          <a:p>
            <a:pPr lvl="3" marL="1728000" indent="-216000">
              <a:spcAft>
                <a:spcPts val="507"/>
              </a:spcAft>
              <a:buClr>
                <a:srgbClr val="ffffff"/>
              </a:buClr>
              <a:buSzPct val="75000"/>
              <a:buFont typeface="Symbol" charset="2"/>
              <a:buChar char=""/>
            </a:pPr>
            <a:r>
              <a:rPr b="0" lang="en-IN" sz="1810" spc="-1" strike="noStrike">
                <a:solidFill>
                  <a:srgbClr val="ffffff"/>
                </a:solidFill>
                <a:latin typeface="Arial"/>
              </a:rPr>
              <a:t>Fourth Outline Level</a:t>
            </a:r>
            <a:endParaRPr b="0" lang="en-IN" sz="1810" spc="-1" strike="noStrike">
              <a:solidFill>
                <a:srgbClr val="ffffff"/>
              </a:solidFill>
              <a:latin typeface="Arial"/>
            </a:endParaRPr>
          </a:p>
          <a:p>
            <a:pPr lvl="4" marL="2160000" indent="-216000">
              <a:spcAft>
                <a:spcPts val="252"/>
              </a:spcAft>
              <a:buClr>
                <a:srgbClr val="ffffff"/>
              </a:buClr>
              <a:buSzPct val="45000"/>
              <a:buFont typeface="Wingdings" charset="2"/>
              <a:buChar char=""/>
            </a:pPr>
            <a:r>
              <a:rPr b="0" lang="en-IN" sz="1810" spc="-1" strike="noStrike">
                <a:solidFill>
                  <a:srgbClr val="ffffff"/>
                </a:solidFill>
                <a:latin typeface="Arial"/>
              </a:rPr>
              <a:t>Fifth Outline Level</a:t>
            </a:r>
            <a:endParaRPr b="0" lang="en-IN" sz="1810" spc="-1" strike="noStrike">
              <a:solidFill>
                <a:srgbClr val="ffffff"/>
              </a:solidFill>
              <a:latin typeface="Arial"/>
            </a:endParaRPr>
          </a:p>
          <a:p>
            <a:pPr lvl="5" marL="2592000" indent="-216000">
              <a:spcAft>
                <a:spcPts val="252"/>
              </a:spcAft>
              <a:buClr>
                <a:srgbClr val="ffffff"/>
              </a:buClr>
              <a:buSzPct val="45000"/>
              <a:buFont typeface="Wingdings" charset="2"/>
              <a:buChar char=""/>
            </a:pPr>
            <a:r>
              <a:rPr b="0" lang="en-IN" sz="1810" spc="-1" strike="noStrike">
                <a:solidFill>
                  <a:srgbClr val="ffffff"/>
                </a:solidFill>
                <a:latin typeface="Arial"/>
              </a:rPr>
              <a:t>Sixth Outline Level</a:t>
            </a:r>
            <a:endParaRPr b="0" lang="en-IN" sz="1810" spc="-1" strike="noStrike">
              <a:solidFill>
                <a:srgbClr val="ffffff"/>
              </a:solidFill>
              <a:latin typeface="Arial"/>
            </a:endParaRPr>
          </a:p>
          <a:p>
            <a:pPr lvl="6" marL="3024000" indent="-216000">
              <a:spcAft>
                <a:spcPts val="252"/>
              </a:spcAft>
              <a:buClr>
                <a:srgbClr val="ffffff"/>
              </a:buClr>
              <a:buSzPct val="45000"/>
              <a:buFont typeface="Wingdings" charset="2"/>
              <a:buChar char=""/>
            </a:pPr>
            <a:r>
              <a:rPr b="0" lang="en-IN" sz="1810" spc="-1" strike="noStrike">
                <a:solidFill>
                  <a:srgbClr val="ffffff"/>
                </a:solidFill>
                <a:latin typeface="Arial"/>
              </a:rPr>
              <a:t>Seventh Outline Level</a:t>
            </a:r>
            <a:endParaRPr b="0" lang="en-IN" sz="1810" spc="-1" strike="noStrike">
              <a:solidFill>
                <a:srgbClr val="ffffff"/>
              </a:solidFill>
              <a:latin typeface="Arial"/>
            </a:endParaRPr>
          </a:p>
        </p:txBody>
      </p:sp>
      <p:sp>
        <p:nvSpPr>
          <p:cNvPr id="102" name="PlaceHolder 3"/>
          <p:cNvSpPr>
            <a:spLocks noGrp="1"/>
          </p:cNvSpPr>
          <p:nvPr>
            <p:ph type="dt"/>
          </p:nvPr>
        </p:nvSpPr>
        <p:spPr>
          <a:xfrm>
            <a:off x="1044720" y="6248160"/>
            <a:ext cx="2579040" cy="473040"/>
          </a:xfrm>
          <a:prstGeom prst="rect">
            <a:avLst/>
          </a:prstGeom>
        </p:spPr>
        <p:txBody>
          <a:bodyPr lIns="0" rIns="0" tIns="0" bIns="0"/>
          <a:p>
            <a:r>
              <a:rPr b="0" lang="en-IN" sz="1400" spc="-1" strike="noStrike">
                <a:solidFill>
                  <a:srgbClr val="770707"/>
                </a:solidFill>
                <a:latin typeface="Arial"/>
              </a:rPr>
              <a:t>&lt;date/time&gt;</a:t>
            </a:r>
            <a:endParaRPr b="0" lang="en-IN" sz="1400" spc="-1" strike="noStrike">
              <a:solidFill>
                <a:srgbClr val="770707"/>
              </a:solidFill>
              <a:latin typeface="Arial"/>
            </a:endParaRPr>
          </a:p>
        </p:txBody>
      </p:sp>
      <p:sp>
        <p:nvSpPr>
          <p:cNvPr id="103" name="PlaceHolder 4"/>
          <p:cNvSpPr>
            <a:spLocks noGrp="1"/>
          </p:cNvSpPr>
          <p:nvPr>
            <p:ph type="ftr"/>
          </p:nvPr>
        </p:nvSpPr>
        <p:spPr>
          <a:xfrm>
            <a:off x="4169520" y="6247440"/>
            <a:ext cx="3864600" cy="473040"/>
          </a:xfrm>
          <a:prstGeom prst="rect">
            <a:avLst/>
          </a:prstGeom>
        </p:spPr>
        <p:txBody>
          <a:bodyPr lIns="0" rIns="0" tIns="0" bIns="0"/>
          <a:p>
            <a:pPr algn="ctr"/>
            <a:r>
              <a:rPr b="0" lang="en-IN" sz="1400" spc="-1" strike="noStrike">
                <a:solidFill>
                  <a:srgbClr val="770707"/>
                </a:solidFill>
                <a:latin typeface="Arial"/>
              </a:rPr>
              <a:t>&lt;footer&gt;</a:t>
            </a:r>
            <a:endParaRPr b="0" lang="en-IN" sz="1400" spc="-1" strike="noStrike">
              <a:solidFill>
                <a:srgbClr val="770707"/>
              </a:solidFill>
              <a:latin typeface="Arial"/>
            </a:endParaRPr>
          </a:p>
        </p:txBody>
      </p:sp>
      <p:sp>
        <p:nvSpPr>
          <p:cNvPr id="104" name="PlaceHolder 5"/>
          <p:cNvSpPr>
            <a:spLocks noGrp="1"/>
          </p:cNvSpPr>
          <p:nvPr>
            <p:ph type="sldNum"/>
          </p:nvPr>
        </p:nvSpPr>
        <p:spPr>
          <a:xfrm>
            <a:off x="8568000" y="6248160"/>
            <a:ext cx="2666160" cy="473040"/>
          </a:xfrm>
          <a:prstGeom prst="rect">
            <a:avLst/>
          </a:prstGeom>
        </p:spPr>
        <p:txBody>
          <a:bodyPr lIns="0" rIns="0" tIns="0" bIns="0"/>
          <a:p>
            <a:pPr algn="r"/>
            <a:fld id="{FFBFA2EB-34AE-42BE-9C31-11A53C277070}" type="slidenum">
              <a:rPr b="0" lang="en-IN" sz="1400" spc="-1" strike="noStrike">
                <a:solidFill>
                  <a:srgbClr val="770707"/>
                </a:solidFill>
                <a:latin typeface="Arial"/>
              </a:rPr>
              <a:t>&lt;number&gt;</a:t>
            </a:fld>
            <a:endParaRPr b="0" lang="en-IN" sz="1400" spc="-1" strike="noStrike">
              <a:solidFill>
                <a:srgbClr val="770707"/>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 descr=""/>
          <p:cNvPicPr/>
          <p:nvPr/>
        </p:nvPicPr>
        <p:blipFill>
          <a:blip r:embed="rId2"/>
          <a:stretch/>
        </p:blipFill>
        <p:spPr>
          <a:xfrm>
            <a:off x="0" y="0"/>
            <a:ext cx="12198960" cy="6858000"/>
          </a:xfrm>
          <a:prstGeom prst="rect">
            <a:avLst/>
          </a:prstGeom>
          <a:ln>
            <a:noFill/>
          </a:ln>
        </p:spPr>
      </p:pic>
      <p:sp>
        <p:nvSpPr>
          <p:cNvPr id="142" name="PlaceHolder 1"/>
          <p:cNvSpPr>
            <a:spLocks noGrp="1"/>
          </p:cNvSpPr>
          <p:nvPr>
            <p:ph type="title"/>
          </p:nvPr>
        </p:nvSpPr>
        <p:spPr>
          <a:xfrm>
            <a:off x="1959120" y="261000"/>
            <a:ext cx="9797400" cy="1132200"/>
          </a:xfrm>
          <a:prstGeom prst="rect">
            <a:avLst/>
          </a:prstGeom>
        </p:spPr>
        <p:txBody>
          <a:bodyPr lIns="0" rIns="0" tIns="0" bIns="0" anchor="ctr">
            <a:normAutofit/>
          </a:bodyPr>
          <a:p>
            <a:pPr algn="ctr"/>
            <a:r>
              <a:rPr b="0" lang="en-IN" sz="3990" spc="-1" strike="noStrike">
                <a:solidFill>
                  <a:srgbClr val="050505"/>
                </a:solidFill>
                <a:latin typeface="Times New Roman"/>
              </a:rPr>
              <a:t>Click to edit the title text format</a:t>
            </a:r>
            <a:endParaRPr b="0" lang="en-IN" sz="3990" spc="-1" strike="noStrike">
              <a:solidFill>
                <a:srgbClr val="050505"/>
              </a:solidFill>
              <a:latin typeface="Times New Roman"/>
            </a:endParaRPr>
          </a:p>
        </p:txBody>
      </p:sp>
      <p:sp>
        <p:nvSpPr>
          <p:cNvPr id="143" name="PlaceHolder 2"/>
          <p:cNvSpPr>
            <a:spLocks noGrp="1"/>
          </p:cNvSpPr>
          <p:nvPr>
            <p:ph type="body"/>
          </p:nvPr>
        </p:nvSpPr>
        <p:spPr>
          <a:xfrm>
            <a:off x="1959120" y="1654560"/>
            <a:ext cx="9797400" cy="3977280"/>
          </a:xfrm>
          <a:prstGeom prst="rect">
            <a:avLst/>
          </a:prstGeom>
        </p:spPr>
        <p:txBody>
          <a:bodyPr lIns="0" rIns="0" tIns="0" bIns="0">
            <a:normAutofit/>
          </a:bodyPr>
          <a:p>
            <a:pPr marL="432000" indent="-324000">
              <a:spcAft>
                <a:spcPts val="1281"/>
              </a:spcAft>
              <a:buClr>
                <a:srgbClr val="0066ff"/>
              </a:buClr>
              <a:buSzPct val="40000"/>
              <a:buFont typeface="Wingdings" charset="2"/>
              <a:buChar char=""/>
            </a:pPr>
            <a:r>
              <a:rPr b="0" lang="en-IN" sz="2910" spc="-1" strike="noStrike">
                <a:solidFill>
                  <a:srgbClr val="050505"/>
                </a:solidFill>
                <a:latin typeface="Arial"/>
              </a:rPr>
              <a:t>Click to edit the outline text format</a:t>
            </a:r>
            <a:endParaRPr b="0" lang="en-IN" sz="2910" spc="-1" strike="noStrike">
              <a:solidFill>
                <a:srgbClr val="050505"/>
              </a:solidFill>
              <a:latin typeface="Arial"/>
            </a:endParaRPr>
          </a:p>
          <a:p>
            <a:pPr lvl="1" marL="864000" indent="-324000">
              <a:spcAft>
                <a:spcPts val="1023"/>
              </a:spcAft>
              <a:buClr>
                <a:srgbClr val="0066ff"/>
              </a:buClr>
              <a:buSzPct val="40000"/>
              <a:buFont typeface="Symbol" charset="2"/>
              <a:buChar char=""/>
            </a:pPr>
            <a:r>
              <a:rPr b="0" lang="en-IN" sz="2530" spc="-1" strike="noStrike">
                <a:solidFill>
                  <a:srgbClr val="050505"/>
                </a:solidFill>
                <a:latin typeface="Arial"/>
              </a:rPr>
              <a:t>Second Outline Level</a:t>
            </a:r>
            <a:endParaRPr b="0" lang="en-IN" sz="2530" spc="-1" strike="noStrike">
              <a:solidFill>
                <a:srgbClr val="050505"/>
              </a:solidFill>
              <a:latin typeface="Arial"/>
            </a:endParaRPr>
          </a:p>
          <a:p>
            <a:pPr lvl="2" marL="1296000" indent="-288000">
              <a:spcAft>
                <a:spcPts val="763"/>
              </a:spcAft>
              <a:buClr>
                <a:srgbClr val="0066ff"/>
              </a:buClr>
              <a:buSzPct val="40000"/>
              <a:buFont typeface="Wingdings" charset="2"/>
              <a:buChar char=""/>
            </a:pPr>
            <a:r>
              <a:rPr b="0" lang="en-IN" sz="2180" spc="-1" strike="noStrike">
                <a:solidFill>
                  <a:srgbClr val="050505"/>
                </a:solidFill>
                <a:latin typeface="Arial"/>
              </a:rPr>
              <a:t>Third Outline Level</a:t>
            </a:r>
            <a:endParaRPr b="0" lang="en-IN" sz="2180" spc="-1" strike="noStrike">
              <a:solidFill>
                <a:srgbClr val="050505"/>
              </a:solidFill>
              <a:latin typeface="Arial"/>
            </a:endParaRPr>
          </a:p>
          <a:p>
            <a:pPr lvl="3" marL="1728000" indent="-216000">
              <a:spcAft>
                <a:spcPts val="507"/>
              </a:spcAft>
              <a:buClr>
                <a:srgbClr val="0066ff"/>
              </a:buClr>
              <a:buSzPct val="40000"/>
              <a:buFont typeface="Symbol" charset="2"/>
              <a:buChar char=""/>
            </a:pPr>
            <a:r>
              <a:rPr b="0" lang="en-IN" sz="1810" spc="-1" strike="noStrike">
                <a:solidFill>
                  <a:srgbClr val="050505"/>
                </a:solidFill>
                <a:latin typeface="Arial"/>
              </a:rPr>
              <a:t>Fourth Outline Level</a:t>
            </a:r>
            <a:endParaRPr b="0" lang="en-IN" sz="1810" spc="-1" strike="noStrike">
              <a:solidFill>
                <a:srgbClr val="050505"/>
              </a:solidFill>
              <a:latin typeface="Arial"/>
            </a:endParaRPr>
          </a:p>
          <a:p>
            <a:pPr lvl="4" marL="2160000" indent="-216000">
              <a:spcAft>
                <a:spcPts val="252"/>
              </a:spcAft>
              <a:buClr>
                <a:srgbClr val="0066ff"/>
              </a:buClr>
              <a:buSzPct val="40000"/>
              <a:buFont typeface="Wingdings" charset="2"/>
              <a:buChar char=""/>
            </a:pPr>
            <a:r>
              <a:rPr b="0" lang="en-IN" sz="1810" spc="-1" strike="noStrike">
                <a:solidFill>
                  <a:srgbClr val="050505"/>
                </a:solidFill>
                <a:latin typeface="Arial"/>
              </a:rPr>
              <a:t>Fifth Outline Level</a:t>
            </a:r>
            <a:endParaRPr b="0" lang="en-IN" sz="1810" spc="-1" strike="noStrike">
              <a:solidFill>
                <a:srgbClr val="050505"/>
              </a:solidFill>
              <a:latin typeface="Arial"/>
            </a:endParaRPr>
          </a:p>
          <a:p>
            <a:pPr lvl="5" marL="2592000" indent="-216000">
              <a:spcAft>
                <a:spcPts val="252"/>
              </a:spcAft>
              <a:buClr>
                <a:srgbClr val="0066ff"/>
              </a:buClr>
              <a:buSzPct val="40000"/>
              <a:buFont typeface="Wingdings" charset="2"/>
              <a:buChar char=""/>
            </a:pPr>
            <a:r>
              <a:rPr b="0" lang="en-IN" sz="1810" spc="-1" strike="noStrike">
                <a:solidFill>
                  <a:srgbClr val="050505"/>
                </a:solidFill>
                <a:latin typeface="Arial"/>
              </a:rPr>
              <a:t>Sixth Outline Level</a:t>
            </a:r>
            <a:endParaRPr b="0" lang="en-IN" sz="1810" spc="-1" strike="noStrike">
              <a:solidFill>
                <a:srgbClr val="050505"/>
              </a:solidFill>
              <a:latin typeface="Arial"/>
            </a:endParaRPr>
          </a:p>
          <a:p>
            <a:pPr lvl="6" marL="3024000" indent="-216000">
              <a:spcAft>
                <a:spcPts val="252"/>
              </a:spcAft>
              <a:buClr>
                <a:srgbClr val="0066ff"/>
              </a:buClr>
              <a:buSzPct val="40000"/>
              <a:buFont typeface="Wingdings" charset="2"/>
              <a:buChar char=""/>
            </a:pPr>
            <a:r>
              <a:rPr b="0" lang="en-IN" sz="1810" spc="-1" strike="noStrike">
                <a:solidFill>
                  <a:srgbClr val="050505"/>
                </a:solidFill>
                <a:latin typeface="Arial"/>
              </a:rPr>
              <a:t>Seventh Outline Level</a:t>
            </a:r>
            <a:endParaRPr b="0" lang="en-IN" sz="1810" spc="-1" strike="noStrike">
              <a:solidFill>
                <a:srgbClr val="050505"/>
              </a:solidFill>
              <a:latin typeface="Arial"/>
            </a:endParaRPr>
          </a:p>
        </p:txBody>
      </p:sp>
      <p:sp>
        <p:nvSpPr>
          <p:cNvPr id="144" name="PlaceHolder 3"/>
          <p:cNvSpPr>
            <a:spLocks noGrp="1"/>
          </p:cNvSpPr>
          <p:nvPr>
            <p:ph type="dt"/>
          </p:nvPr>
        </p:nvSpPr>
        <p:spPr>
          <a:xfrm>
            <a:off x="1915560" y="6247080"/>
            <a:ext cx="2840400" cy="472320"/>
          </a:xfrm>
          <a:prstGeom prst="rect">
            <a:avLst/>
          </a:prstGeom>
        </p:spPr>
        <p:txBody>
          <a:bodyPr lIns="0" rIns="0" tIns="0" bIns="0"/>
          <a:p>
            <a:r>
              <a:rPr b="0" lang="en-IN" sz="1400" spc="-1" strike="noStrike">
                <a:latin typeface="Arial"/>
              </a:rPr>
              <a:t>&lt;date/time&gt;</a:t>
            </a:r>
            <a:endParaRPr b="0" lang="en-IN" sz="1400" spc="-1" strike="noStrike">
              <a:latin typeface="Arial"/>
            </a:endParaRPr>
          </a:p>
        </p:txBody>
      </p:sp>
      <p:sp>
        <p:nvSpPr>
          <p:cNvPr id="145" name="PlaceHolder 4"/>
          <p:cNvSpPr>
            <a:spLocks noGrp="1"/>
          </p:cNvSpPr>
          <p:nvPr>
            <p:ph type="ftr"/>
          </p:nvPr>
        </p:nvSpPr>
        <p:spPr>
          <a:xfrm>
            <a:off x="4822200" y="6247080"/>
            <a:ext cx="3864600" cy="472320"/>
          </a:xfrm>
          <a:prstGeom prst="rect">
            <a:avLst/>
          </a:prstGeom>
        </p:spPr>
        <p:txBody>
          <a:bodyPr lIns="0" rIns="0" tIns="0" bIns="0"/>
          <a:p>
            <a:pPr algn="r"/>
            <a:r>
              <a:rPr b="0" lang="en-IN" sz="1400" spc="-1" strike="noStrike">
                <a:latin typeface="Arial"/>
              </a:rPr>
              <a:t>&lt;footer&gt;</a:t>
            </a:r>
            <a:endParaRPr b="0" lang="en-IN" sz="1400" spc="-1" strike="noStrike">
              <a:latin typeface="Arial"/>
            </a:endParaRPr>
          </a:p>
        </p:txBody>
      </p:sp>
      <p:sp>
        <p:nvSpPr>
          <p:cNvPr id="146" name="PlaceHolder 5"/>
          <p:cNvSpPr>
            <a:spLocks noGrp="1"/>
          </p:cNvSpPr>
          <p:nvPr>
            <p:ph type="sldNum"/>
          </p:nvPr>
        </p:nvSpPr>
        <p:spPr>
          <a:xfrm>
            <a:off x="8741160" y="6247080"/>
            <a:ext cx="2840400" cy="472320"/>
          </a:xfrm>
          <a:prstGeom prst="rect">
            <a:avLst/>
          </a:prstGeom>
        </p:spPr>
        <p:txBody>
          <a:bodyPr lIns="0" rIns="0" tIns="0" bIns="0"/>
          <a:p>
            <a:pPr algn="r"/>
            <a:fld id="{D3789B6D-B0E7-4F13-B796-E485C8D5933A}" type="slidenum">
              <a:rPr b="0" lang="en-IN" sz="1400" spc="-1" strike="noStrike">
                <a:latin typeface="Arial"/>
              </a:rPr>
              <a:t>&lt;number&gt;</a:t>
            </a:fld>
            <a:endParaRPr b="0" lang="en-IN"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83" name="PlaceHolder 1"/>
          <p:cNvSpPr>
            <a:spLocks noGrp="1"/>
          </p:cNvSpPr>
          <p:nvPr>
            <p:ph type="title"/>
          </p:nvPr>
        </p:nvSpPr>
        <p:spPr>
          <a:xfrm>
            <a:off x="348120" y="1567440"/>
            <a:ext cx="10798200" cy="1620720"/>
          </a:xfrm>
          <a:prstGeom prst="rect">
            <a:avLst/>
          </a:prstGeom>
        </p:spPr>
        <p:txBody>
          <a:bodyPr lIns="0" rIns="0" tIns="0" bIns="0" anchor="ctr"/>
          <a:p>
            <a:r>
              <a:rPr b="0" lang="en-IN" sz="3990" spc="-1" strike="noStrike">
                <a:latin typeface="Arial"/>
              </a:rPr>
              <a:t>Click to edit the title text format</a:t>
            </a:r>
            <a:endParaRPr b="0" lang="en-IN" sz="3990" spc="-1" strike="noStrike">
              <a:latin typeface="Arial"/>
            </a:endParaRPr>
          </a:p>
        </p:txBody>
      </p:sp>
      <p:sp>
        <p:nvSpPr>
          <p:cNvPr id="184" name="PlaceHolder 2"/>
          <p:cNvSpPr>
            <a:spLocks noGrp="1"/>
          </p:cNvSpPr>
          <p:nvPr>
            <p:ph type="body"/>
          </p:nvPr>
        </p:nvSpPr>
        <p:spPr>
          <a:xfrm>
            <a:off x="4877280" y="3496320"/>
            <a:ext cx="6269760" cy="879480"/>
          </a:xfrm>
          <a:prstGeom prst="rect">
            <a:avLst/>
          </a:prstGeom>
        </p:spPr>
        <p:txBody>
          <a:bodyPr lIns="0" rIns="0" tIns="0" bIns="0">
            <a:normAutofit/>
          </a:bodyPr>
          <a:p>
            <a:pPr marL="432000" indent="-324000" algn="r">
              <a:spcAft>
                <a:spcPts val="1284"/>
              </a:spcAft>
              <a:buClr>
                <a:srgbClr val="000000"/>
              </a:buClr>
              <a:buSzPct val="45000"/>
              <a:buFont typeface="Wingdings" charset="2"/>
              <a:buChar char=""/>
            </a:pPr>
            <a:r>
              <a:rPr b="0" lang="en-IN" sz="2910" spc="-1" strike="noStrike">
                <a:latin typeface="Arial"/>
              </a:rPr>
              <a:t>Click to edit the outline text format</a:t>
            </a:r>
            <a:endParaRPr b="0" lang="en-IN" sz="2910" spc="-1" strike="noStrike">
              <a:latin typeface="Arial"/>
            </a:endParaRPr>
          </a:p>
          <a:p>
            <a:pPr lvl="1" marL="864000" indent="-324000" algn="r">
              <a:spcAft>
                <a:spcPts val="1026"/>
              </a:spcAft>
              <a:buClr>
                <a:srgbClr val="000000"/>
              </a:buClr>
              <a:buSzPct val="75000"/>
              <a:buFont typeface="Symbol" charset="2"/>
              <a:buChar char=""/>
            </a:pPr>
            <a:r>
              <a:rPr b="0" lang="en-IN" sz="2540" spc="-1" strike="noStrike">
                <a:latin typeface="Arial"/>
              </a:rPr>
              <a:t>Second Outline Level</a:t>
            </a:r>
            <a:endParaRPr b="0" lang="en-IN" sz="2540" spc="-1" strike="noStrike">
              <a:latin typeface="Arial"/>
            </a:endParaRPr>
          </a:p>
          <a:p>
            <a:pPr lvl="2" marL="1296000" indent="-288000" algn="r">
              <a:spcAft>
                <a:spcPts val="771"/>
              </a:spcAft>
              <a:buClr>
                <a:srgbClr val="000000"/>
              </a:buClr>
              <a:buSzPct val="45000"/>
              <a:buFont typeface="Wingdings" charset="2"/>
              <a:buChar char=""/>
            </a:pPr>
            <a:r>
              <a:rPr b="0" lang="en-IN" sz="2180" spc="-1" strike="noStrike">
                <a:latin typeface="Arial"/>
              </a:rPr>
              <a:t>Third Outline Level</a:t>
            </a:r>
            <a:endParaRPr b="0" lang="en-IN" sz="2180" spc="-1" strike="noStrike">
              <a:latin typeface="Arial"/>
            </a:endParaRPr>
          </a:p>
          <a:p>
            <a:pPr lvl="3" marL="1728000" indent="-216000" algn="r">
              <a:spcAft>
                <a:spcPts val="513"/>
              </a:spcAft>
              <a:buClr>
                <a:srgbClr val="000000"/>
              </a:buClr>
              <a:buSzPct val="75000"/>
              <a:buFont typeface="Symbol" charset="2"/>
              <a:buChar char=""/>
            </a:pPr>
            <a:r>
              <a:rPr b="0" lang="en-IN" sz="1820" spc="-1" strike="noStrike">
                <a:latin typeface="Arial"/>
              </a:rPr>
              <a:t>Fourth Outline Level</a:t>
            </a:r>
            <a:endParaRPr b="0" lang="en-IN" sz="1820" spc="-1" strike="noStrike">
              <a:latin typeface="Arial"/>
            </a:endParaRPr>
          </a:p>
          <a:p>
            <a:pPr lvl="4" marL="2160000" indent="-216000" algn="r">
              <a:spcAft>
                <a:spcPts val="255"/>
              </a:spcAft>
              <a:buClr>
                <a:srgbClr val="000000"/>
              </a:buClr>
              <a:buSzPct val="45000"/>
              <a:buFont typeface="Wingdings" charset="2"/>
              <a:buChar char=""/>
            </a:pPr>
            <a:r>
              <a:rPr b="0" lang="en-IN" sz="1820" spc="-1" strike="noStrike">
                <a:latin typeface="Arial"/>
              </a:rPr>
              <a:t>Fifth Outline Level</a:t>
            </a:r>
            <a:endParaRPr b="0" lang="en-IN" sz="1820" spc="-1" strike="noStrike">
              <a:latin typeface="Arial"/>
            </a:endParaRPr>
          </a:p>
          <a:p>
            <a:pPr lvl="5" marL="2592000" indent="-216000" algn="r">
              <a:spcAft>
                <a:spcPts val="255"/>
              </a:spcAft>
              <a:buClr>
                <a:srgbClr val="000000"/>
              </a:buClr>
              <a:buSzPct val="45000"/>
              <a:buFont typeface="Wingdings" charset="2"/>
              <a:buChar char=""/>
            </a:pPr>
            <a:r>
              <a:rPr b="0" lang="en-IN" sz="1820" spc="-1" strike="noStrike">
                <a:latin typeface="Arial"/>
              </a:rPr>
              <a:t>Sixth Outline Level</a:t>
            </a:r>
            <a:endParaRPr b="0" lang="en-IN" sz="1820" spc="-1" strike="noStrike">
              <a:latin typeface="Arial"/>
            </a:endParaRPr>
          </a:p>
          <a:p>
            <a:pPr lvl="6" marL="3024000" indent="-216000" algn="r">
              <a:spcAft>
                <a:spcPts val="255"/>
              </a:spcAft>
              <a:buClr>
                <a:srgbClr val="000000"/>
              </a:buClr>
              <a:buSzPct val="45000"/>
              <a:buFont typeface="Wingdings" charset="2"/>
              <a:buChar char=""/>
            </a:pPr>
            <a:r>
              <a:rPr b="0" lang="en-IN" sz="1820" spc="-1" strike="noStrike">
                <a:latin typeface="Arial"/>
              </a:rPr>
              <a:t>Seventh Outline Level</a:t>
            </a:r>
            <a:endParaRPr b="0" lang="en-IN" sz="1820" spc="-1" strike="noStrike">
              <a:latin typeface="Arial"/>
            </a:endParaRPr>
          </a:p>
        </p:txBody>
      </p:sp>
      <p:sp>
        <p:nvSpPr>
          <p:cNvPr id="185" name="PlaceHolder 3"/>
          <p:cNvSpPr>
            <a:spLocks noGrp="1"/>
          </p:cNvSpPr>
          <p:nvPr>
            <p:ph type="dt"/>
          </p:nvPr>
        </p:nvSpPr>
        <p:spPr>
          <a:xfrm>
            <a:off x="0" y="6531120"/>
            <a:ext cx="2840400" cy="211680"/>
          </a:xfrm>
          <a:prstGeom prst="rect">
            <a:avLst/>
          </a:prstGeom>
        </p:spPr>
        <p:txBody>
          <a:bodyPr lIns="0" rIns="0" tIns="0" bIns="0"/>
          <a:p>
            <a:pPr algn="ctr"/>
            <a:r>
              <a:rPr b="0" lang="en-IN" sz="1400" spc="-1" strike="noStrike">
                <a:latin typeface="Times New Roman"/>
              </a:rPr>
              <a:t>&lt;date/time&gt;</a:t>
            </a:r>
            <a:endParaRPr b="0" lang="en-IN" sz="1400" spc="-1" strike="noStrike">
              <a:latin typeface="Times New Roman"/>
            </a:endParaRPr>
          </a:p>
        </p:txBody>
      </p:sp>
      <p:sp>
        <p:nvSpPr>
          <p:cNvPr id="186" name="PlaceHolder 4"/>
          <p:cNvSpPr>
            <a:spLocks noGrp="1"/>
          </p:cNvSpPr>
          <p:nvPr>
            <p:ph type="ftr"/>
          </p:nvPr>
        </p:nvSpPr>
        <p:spPr>
          <a:xfrm>
            <a:off x="4169520" y="6531120"/>
            <a:ext cx="3864600" cy="156600"/>
          </a:xfrm>
          <a:prstGeom prst="rect">
            <a:avLst/>
          </a:prstGeom>
        </p:spPr>
        <p:txBody>
          <a:bodyPr lIns="0" rIns="0" tIns="0" bIns="0"/>
          <a:p>
            <a:pPr algn="ctr"/>
            <a:r>
              <a:rPr b="0" lang="en-IN" sz="1400" spc="-1" strike="noStrike">
                <a:latin typeface="Times New Roman"/>
              </a:rPr>
              <a:t>&lt;footer&gt;</a:t>
            </a:r>
            <a:endParaRPr b="0" lang="en-IN" sz="1400" spc="-1" strike="noStrike">
              <a:latin typeface="Times New Roman"/>
            </a:endParaRPr>
          </a:p>
        </p:txBody>
      </p:sp>
      <p:sp>
        <p:nvSpPr>
          <p:cNvPr id="187" name="PlaceHolder 5"/>
          <p:cNvSpPr>
            <a:spLocks noGrp="1"/>
          </p:cNvSpPr>
          <p:nvPr>
            <p:ph type="sldNum"/>
          </p:nvPr>
        </p:nvSpPr>
        <p:spPr>
          <a:xfrm>
            <a:off x="11234160" y="6563880"/>
            <a:ext cx="783720" cy="261360"/>
          </a:xfrm>
          <a:prstGeom prst="rect">
            <a:avLst/>
          </a:prstGeom>
        </p:spPr>
        <p:txBody>
          <a:bodyPr lIns="0" rIns="0" tIns="0" bIns="0"/>
          <a:p>
            <a:pPr algn="r"/>
            <a:fld id="{7021AD0B-75A6-44E4-A471-1EF0E0DCD03C}"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dt"/>
          </p:nvPr>
        </p:nvSpPr>
        <p:spPr>
          <a:xfrm>
            <a:off x="609480" y="6247440"/>
            <a:ext cx="2840400" cy="473040"/>
          </a:xfrm>
          <a:prstGeom prst="rect">
            <a:avLst/>
          </a:prstGeom>
        </p:spPr>
        <p:txBody>
          <a:bodyPr lIns="0" rIns="0" tIns="0" bIns="0"/>
          <a:p>
            <a:r>
              <a:rPr b="0" lang="en-IN" sz="1400" spc="-1" strike="noStrike">
                <a:solidFill>
                  <a:srgbClr val="dddddd"/>
                </a:solidFill>
                <a:latin typeface="DejaVu Sans"/>
              </a:rPr>
              <a:t>&lt;date/time&gt;</a:t>
            </a:r>
            <a:endParaRPr b="0" lang="en-IN" sz="1400" spc="-1" strike="noStrike">
              <a:solidFill>
                <a:srgbClr val="dddddd"/>
              </a:solidFill>
              <a:latin typeface="DejaVu Sans"/>
            </a:endParaRPr>
          </a:p>
        </p:txBody>
      </p:sp>
      <p:sp>
        <p:nvSpPr>
          <p:cNvPr id="225" name="PlaceHolder 2"/>
          <p:cNvSpPr>
            <a:spLocks noGrp="1"/>
          </p:cNvSpPr>
          <p:nvPr>
            <p:ph type="ftr"/>
          </p:nvPr>
        </p:nvSpPr>
        <p:spPr>
          <a:xfrm>
            <a:off x="4169520" y="6247440"/>
            <a:ext cx="3864600" cy="473040"/>
          </a:xfrm>
          <a:prstGeom prst="rect">
            <a:avLst/>
          </a:prstGeom>
        </p:spPr>
        <p:txBody>
          <a:bodyPr lIns="0" rIns="0" tIns="0" bIns="0"/>
          <a:p>
            <a:pPr algn="ctr"/>
            <a:r>
              <a:rPr b="0" lang="en-IN" sz="1400" spc="-1" strike="noStrike">
                <a:solidFill>
                  <a:srgbClr val="dddddd"/>
                </a:solidFill>
                <a:latin typeface="DejaVu Sans"/>
              </a:rPr>
              <a:t>&lt;footer&gt;</a:t>
            </a:r>
            <a:endParaRPr b="0" lang="en-IN" sz="1400" spc="-1" strike="noStrike">
              <a:solidFill>
                <a:srgbClr val="dddddd"/>
              </a:solidFill>
              <a:latin typeface="DejaVu Sans"/>
            </a:endParaRPr>
          </a:p>
        </p:txBody>
      </p:sp>
      <p:sp>
        <p:nvSpPr>
          <p:cNvPr id="226" name="PlaceHolder 3"/>
          <p:cNvSpPr>
            <a:spLocks noGrp="1"/>
          </p:cNvSpPr>
          <p:nvPr>
            <p:ph type="sldNum"/>
          </p:nvPr>
        </p:nvSpPr>
        <p:spPr>
          <a:xfrm>
            <a:off x="8741520" y="6247440"/>
            <a:ext cx="2840400" cy="473040"/>
          </a:xfrm>
          <a:prstGeom prst="rect">
            <a:avLst/>
          </a:prstGeom>
        </p:spPr>
        <p:txBody>
          <a:bodyPr lIns="0" rIns="0" tIns="0" bIns="0"/>
          <a:p>
            <a:pPr algn="r"/>
            <a:fld id="{4E7F4A09-59A5-47F1-8F38-0F45974792C7}" type="slidenum">
              <a:rPr b="0" lang="en-IN" sz="1400" spc="-1" strike="noStrike">
                <a:solidFill>
                  <a:srgbClr val="dddddd"/>
                </a:solidFill>
                <a:latin typeface="DejaVu Sans"/>
              </a:rPr>
              <a:t>&lt;number&gt;</a:t>
            </a:fld>
            <a:endParaRPr b="0" lang="en-IN" sz="1400" spc="-1" strike="noStrike">
              <a:solidFill>
                <a:srgbClr val="dddddd"/>
              </a:solidFill>
              <a:latin typeface="DejaVu Sans"/>
            </a:endParaRPr>
          </a:p>
        </p:txBody>
      </p:sp>
      <p:pic>
        <p:nvPicPr>
          <p:cNvPr id="227" name="" descr=""/>
          <p:cNvPicPr/>
          <p:nvPr/>
        </p:nvPicPr>
        <p:blipFill>
          <a:blip r:embed="rId2"/>
          <a:stretch/>
        </p:blipFill>
        <p:spPr>
          <a:xfrm>
            <a:off x="-43200" y="0"/>
            <a:ext cx="12320280" cy="6890760"/>
          </a:xfrm>
          <a:prstGeom prst="rect">
            <a:avLst/>
          </a:prstGeom>
          <a:ln>
            <a:noFill/>
          </a:ln>
        </p:spPr>
      </p:pic>
      <p:sp>
        <p:nvSpPr>
          <p:cNvPr id="228" name="PlaceHolder 4"/>
          <p:cNvSpPr>
            <a:spLocks noGrp="1"/>
          </p:cNvSpPr>
          <p:nvPr>
            <p:ph type="body"/>
          </p:nvPr>
        </p:nvSpPr>
        <p:spPr>
          <a:xfrm>
            <a:off x="4530240" y="2311560"/>
            <a:ext cx="3098520" cy="2242080"/>
          </a:xfrm>
          <a:prstGeom prst="rect">
            <a:avLst/>
          </a:prstGeom>
        </p:spPr>
        <p:txBody>
          <a:bodyPr lIns="0" rIns="0" tIns="0" bIns="0">
            <a:normAutofit/>
          </a:bodyPr>
          <a:p>
            <a:pPr algn="ctr">
              <a:spcAft>
                <a:spcPts val="1162"/>
              </a:spcAft>
            </a:pPr>
            <a:r>
              <a:rPr b="0" lang="en-IN" sz="2630" spc="-1" strike="noStrike">
                <a:solidFill>
                  <a:srgbClr val="666666"/>
                </a:solidFill>
                <a:latin typeface="DejaVu Sans"/>
              </a:rPr>
              <a:t>Click to edit the outline text format</a:t>
            </a:r>
            <a:endParaRPr b="0" lang="en-IN" sz="2630" spc="-1" strike="noStrike">
              <a:solidFill>
                <a:srgbClr val="666666"/>
              </a:solidFill>
              <a:latin typeface="DejaVu Sans"/>
            </a:endParaRPr>
          </a:p>
          <a:p>
            <a:pPr lvl="1" algn="ctr">
              <a:spcAft>
                <a:spcPts val="930"/>
              </a:spcAft>
            </a:pPr>
            <a:r>
              <a:rPr b="0" lang="en-IN" sz="2390" spc="-1" strike="noStrike">
                <a:solidFill>
                  <a:srgbClr val="666666"/>
                </a:solidFill>
                <a:latin typeface="DejaVu Sans"/>
              </a:rPr>
              <a:t>Second Outline Level</a:t>
            </a:r>
            <a:endParaRPr b="0" lang="en-IN" sz="2390" spc="-1" strike="noStrike">
              <a:solidFill>
                <a:srgbClr val="666666"/>
              </a:solidFill>
              <a:latin typeface="DejaVu Sans"/>
            </a:endParaRPr>
          </a:p>
          <a:p>
            <a:pPr lvl="2" algn="ctr">
              <a:spcAft>
                <a:spcPts val="694"/>
              </a:spcAft>
            </a:pPr>
            <a:r>
              <a:rPr b="0" lang="en-IN" sz="2160" spc="-1" strike="noStrike">
                <a:solidFill>
                  <a:srgbClr val="666666"/>
                </a:solidFill>
                <a:latin typeface="DejaVu Sans"/>
              </a:rPr>
              <a:t>Third Outline Level</a:t>
            </a:r>
            <a:endParaRPr b="0" lang="en-IN" sz="2160" spc="-1" strike="noStrike">
              <a:solidFill>
                <a:srgbClr val="666666"/>
              </a:solidFill>
              <a:latin typeface="DejaVu Sans"/>
            </a:endParaRPr>
          </a:p>
          <a:p>
            <a:pPr lvl="3" algn="ctr">
              <a:spcAft>
                <a:spcPts val="465"/>
              </a:spcAft>
            </a:pPr>
            <a:r>
              <a:rPr b="0" lang="en-IN" sz="1960" spc="-1" strike="noStrike">
                <a:solidFill>
                  <a:srgbClr val="666666"/>
                </a:solidFill>
                <a:latin typeface="DejaVu Sans"/>
              </a:rPr>
              <a:t>Fourth Outline Level</a:t>
            </a:r>
            <a:endParaRPr b="0" lang="en-IN" sz="1960" spc="-1" strike="noStrike">
              <a:solidFill>
                <a:srgbClr val="666666"/>
              </a:solidFill>
              <a:latin typeface="DejaVu Sans"/>
            </a:endParaRPr>
          </a:p>
          <a:p>
            <a:pPr lvl="4" algn="ctr">
              <a:spcAft>
                <a:spcPts val="230"/>
              </a:spcAft>
            </a:pPr>
            <a:r>
              <a:rPr b="0" lang="en-IN" sz="1779" spc="-1" strike="noStrike">
                <a:solidFill>
                  <a:srgbClr val="666666"/>
                </a:solidFill>
                <a:latin typeface="DejaVu Sans"/>
              </a:rPr>
              <a:t>Fifth Outline Level</a:t>
            </a:r>
            <a:endParaRPr b="0" lang="en-IN" sz="1779" spc="-1" strike="noStrike">
              <a:solidFill>
                <a:srgbClr val="666666"/>
              </a:solidFill>
              <a:latin typeface="DejaVu Sans"/>
            </a:endParaRPr>
          </a:p>
          <a:p>
            <a:pPr lvl="5" algn="ctr">
              <a:spcAft>
                <a:spcPts val="230"/>
              </a:spcAft>
            </a:pPr>
            <a:r>
              <a:rPr b="0" lang="en-IN" sz="1610" spc="-1" strike="noStrike">
                <a:solidFill>
                  <a:srgbClr val="666666"/>
                </a:solidFill>
                <a:latin typeface="DejaVu Sans"/>
              </a:rPr>
              <a:t>Sixth Outline Level</a:t>
            </a:r>
            <a:endParaRPr b="0" lang="en-IN" sz="1610" spc="-1" strike="noStrike">
              <a:solidFill>
                <a:srgbClr val="666666"/>
              </a:solidFill>
              <a:latin typeface="DejaVu Sans"/>
            </a:endParaRPr>
          </a:p>
          <a:p>
            <a:pPr lvl="6" algn="ctr">
              <a:spcAft>
                <a:spcPts val="230"/>
              </a:spcAft>
            </a:pPr>
            <a:r>
              <a:rPr b="0" lang="en-IN" sz="1460" spc="-1" strike="noStrike">
                <a:solidFill>
                  <a:srgbClr val="666666"/>
                </a:solidFill>
                <a:latin typeface="DejaVu Sans"/>
              </a:rPr>
              <a:t>Seventh Outline Level</a:t>
            </a:r>
            <a:endParaRPr b="0" lang="en-IN" sz="1460" spc="-1" strike="noStrike">
              <a:solidFill>
                <a:srgbClr val="666666"/>
              </a:solidFill>
              <a:latin typeface="DejaVu Sans"/>
            </a:endParaRPr>
          </a:p>
        </p:txBody>
      </p:sp>
      <p:sp>
        <p:nvSpPr>
          <p:cNvPr id="229" name="PlaceHolder 5"/>
          <p:cNvSpPr>
            <a:spLocks noGrp="1"/>
          </p:cNvSpPr>
          <p:nvPr>
            <p:ph type="title"/>
          </p:nvPr>
        </p:nvSpPr>
        <p:spPr>
          <a:xfrm>
            <a:off x="609480" y="273240"/>
            <a:ext cx="4885920" cy="1144800"/>
          </a:xfrm>
          <a:prstGeom prst="rect">
            <a:avLst/>
          </a:prstGeom>
        </p:spPr>
        <p:txBody>
          <a:bodyPr lIns="0" rIns="0" tIns="0" bIns="0" anchor="ctr"/>
          <a:p>
            <a:pPr algn="ctr"/>
            <a:r>
              <a:rPr b="0" lang="en-IN" sz="4090" spc="-1" strike="noStrike">
                <a:solidFill>
                  <a:srgbClr val="ffffff"/>
                </a:solidFill>
                <a:latin typeface="DejaVu Sans"/>
              </a:rPr>
              <a:t>Click to edit the title text format</a:t>
            </a:r>
            <a:endParaRPr b="0" lang="en-IN" sz="4090" spc="-1" strike="noStrike">
              <a:solidFill>
                <a:srgbClr val="ffffff"/>
              </a:solidFill>
              <a:latin typeface="DejaVu Sans"/>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8.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6"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003">
            <a:schemeClr val="lt1"/>
          </a:fillRef>
          <a:effectRef idx="0">
            <a:schemeClr val="accent1"/>
          </a:effectRef>
          <a:fontRef idx="minor"/>
        </p:style>
      </p:sp>
      <p:grpSp>
        <p:nvGrpSpPr>
          <p:cNvPr id="267" name="Group 2"/>
          <p:cNvGrpSpPr/>
          <p:nvPr/>
        </p:nvGrpSpPr>
        <p:grpSpPr>
          <a:xfrm>
            <a:off x="0" y="1800"/>
            <a:ext cx="12229560" cy="6855840"/>
            <a:chOff x="0" y="1800"/>
            <a:chExt cx="12229560" cy="6855840"/>
          </a:xfrm>
        </p:grpSpPr>
        <p:pic>
          <p:nvPicPr>
            <p:cNvPr id="268" name="Picture 13" descr=""/>
            <p:cNvPicPr/>
            <p:nvPr/>
          </p:nvPicPr>
          <p:blipFill>
            <a:blip r:embed="rId3"/>
            <a:stretch/>
          </p:blipFill>
          <p:spPr>
            <a:xfrm>
              <a:off x="15840" y="1800"/>
              <a:ext cx="12188520" cy="6855840"/>
            </a:xfrm>
            <a:prstGeom prst="rect">
              <a:avLst/>
            </a:prstGeom>
            <a:ln>
              <a:noFill/>
            </a:ln>
          </p:spPr>
        </p:pic>
        <p:sp>
          <p:nvSpPr>
            <p:cNvPr id="269" name="CustomShape 3"/>
            <p:cNvSpPr/>
            <p:nvPr/>
          </p:nvSpPr>
          <p:spPr>
            <a:xfrm>
              <a:off x="623880" y="6112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70" name="Picture 15" descr=""/>
            <p:cNvPicPr/>
            <p:nvPr/>
          </p:nvPicPr>
          <p:blipFill>
            <a:blip r:embed="rId4"/>
            <a:stretch/>
          </p:blipFill>
          <p:spPr>
            <a:xfrm>
              <a:off x="0" y="3155760"/>
              <a:ext cx="776880" cy="606240"/>
            </a:xfrm>
            <a:prstGeom prst="rect">
              <a:avLst/>
            </a:prstGeom>
            <a:ln>
              <a:noFill/>
            </a:ln>
          </p:spPr>
        </p:pic>
        <p:pic>
          <p:nvPicPr>
            <p:cNvPr id="271" name="Picture 16" descr=""/>
            <p:cNvPicPr/>
            <p:nvPr/>
          </p:nvPicPr>
          <p:blipFill>
            <a:blip r:embed="rId5"/>
            <a:stretch/>
          </p:blipFill>
          <p:spPr>
            <a:xfrm>
              <a:off x="11452680" y="3155760"/>
              <a:ext cx="776880" cy="606240"/>
            </a:xfrm>
            <a:prstGeom prst="rect">
              <a:avLst/>
            </a:prstGeom>
            <a:ln>
              <a:noFill/>
            </a:ln>
          </p:spPr>
        </p:pic>
      </p:grpSp>
      <p:sp>
        <p:nvSpPr>
          <p:cNvPr id="272" name="TextShape 4"/>
          <p:cNvSpPr txBox="1"/>
          <p:nvPr/>
        </p:nvSpPr>
        <p:spPr>
          <a:xfrm>
            <a:off x="988560" y="1452600"/>
            <a:ext cx="4506120" cy="2823480"/>
          </a:xfrm>
          <a:prstGeom prst="rect">
            <a:avLst/>
          </a:prstGeom>
          <a:noFill/>
          <a:ln>
            <a:noFill/>
          </a:ln>
        </p:spPr>
        <p:txBody>
          <a:bodyPr anchor="b">
            <a:normAutofit/>
          </a:bodyPr>
          <a:p>
            <a:pPr algn="ctr">
              <a:lnSpc>
                <a:spcPct val="100000"/>
              </a:lnSpc>
            </a:pPr>
            <a:r>
              <a:rPr b="0" lang="en-US" sz="4800" spc="-1" strike="noStrike">
                <a:solidFill>
                  <a:srgbClr val="262626"/>
                </a:solidFill>
                <a:latin typeface="Garamond"/>
              </a:rPr>
              <a:t>Sales Performance Analysis</a:t>
            </a:r>
            <a:endParaRPr b="0" lang="en-US" sz="4800" spc="-1" strike="noStrike">
              <a:solidFill>
                <a:srgbClr val="000000"/>
              </a:solidFill>
              <a:latin typeface="Garamond"/>
            </a:endParaRPr>
          </a:p>
        </p:txBody>
      </p:sp>
      <p:pic>
        <p:nvPicPr>
          <p:cNvPr id="273" name="Graphic 5" descr=""/>
          <p:cNvPicPr/>
          <p:nvPr/>
        </p:nvPicPr>
        <p:blipFill>
          <a:blip r:embed="rId6"/>
          <a:stretch/>
        </p:blipFill>
        <p:spPr>
          <a:xfrm>
            <a:off x="5706360" y="982080"/>
            <a:ext cx="4893480" cy="4893480"/>
          </a:xfrm>
          <a:prstGeom prst="rect">
            <a:avLst/>
          </a:prstGeom>
          <a:ln>
            <a:noFill/>
          </a:ln>
        </p:spPr>
      </p:pic>
      <p:sp>
        <p:nvSpPr>
          <p:cNvPr id="274" name="CustomShape 5"/>
          <p:cNvSpPr/>
          <p:nvPr/>
        </p:nvSpPr>
        <p:spPr>
          <a:xfrm>
            <a:off x="1154160" y="4909320"/>
            <a:ext cx="3699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aramond"/>
              </a:rPr>
              <a:t>Project 2  - Mohit Shukla</a:t>
            </a:r>
            <a:endParaRPr b="0" lang="en-IN"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511920" y="438840"/>
            <a:ext cx="10052280" cy="874800"/>
          </a:xfrm>
          <a:prstGeom prst="rect">
            <a:avLst/>
          </a:prstGeom>
          <a:noFill/>
          <a:ln>
            <a:noFill/>
          </a:ln>
        </p:spPr>
        <p:txBody>
          <a:bodyPr anchor="b">
            <a:normAutofit/>
          </a:bodyPr>
          <a:p>
            <a:pPr>
              <a:lnSpc>
                <a:spcPct val="100000"/>
              </a:lnSpc>
            </a:pPr>
            <a:r>
              <a:rPr b="0" lang="en-IN" sz="5400" spc="-1" strike="noStrike">
                <a:solidFill>
                  <a:srgbClr val="262626"/>
                </a:solidFill>
                <a:latin typeface="Garamond"/>
              </a:rPr>
              <a:t>Problem statement :</a:t>
            </a:r>
            <a:endParaRPr b="1" lang="en-IN" sz="5400" spc="-1" strike="noStrike">
              <a:solidFill>
                <a:srgbClr val="ffffff"/>
              </a:solidFill>
              <a:latin typeface="Arial"/>
            </a:endParaRPr>
          </a:p>
        </p:txBody>
      </p:sp>
      <p:sp>
        <p:nvSpPr>
          <p:cNvPr id="276" name="CustomShape 2"/>
          <p:cNvSpPr/>
          <p:nvPr/>
        </p:nvSpPr>
        <p:spPr>
          <a:xfrm>
            <a:off x="2513880" y="1571400"/>
            <a:ext cx="7164000" cy="2911680"/>
          </a:xfrm>
          <a:prstGeom prst="rect">
            <a:avLst/>
          </a:prstGeom>
          <a:noFill/>
          <a:ln>
            <a:noFill/>
          </a:ln>
        </p:spPr>
        <p:style>
          <a:lnRef idx="0"/>
          <a:fillRef idx="0"/>
          <a:effectRef idx="0"/>
          <a:fontRef idx="minor"/>
        </p:style>
        <p:txBody>
          <a:bodyPr anchor="b">
            <a:normAutofit/>
          </a:bodyPr>
          <a:p>
            <a:pPr>
              <a:lnSpc>
                <a:spcPct val="170000"/>
              </a:lnSpc>
            </a:pPr>
            <a:r>
              <a:rPr b="0" lang="en-IN" sz="6000" spc="-1" strike="noStrike">
                <a:solidFill>
                  <a:srgbClr val="000000"/>
                </a:solidFill>
                <a:latin typeface="Garamond"/>
              </a:rPr>
              <a:t>What’s the monthly sales performance by product segment and product category to help client identifying the segments and categories that have met or exceeded their sales targets and those that have not ?</a:t>
            </a:r>
            <a:endParaRPr b="0" lang="en-IN" sz="6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2692440" y="1871280"/>
            <a:ext cx="6815160" cy="1515240"/>
          </a:xfrm>
          <a:prstGeom prst="rect">
            <a:avLst/>
          </a:prstGeom>
          <a:noFill/>
          <a:ln>
            <a:noFill/>
          </a:ln>
        </p:spPr>
        <p:txBody>
          <a:bodyPr anchor="b"/>
          <a:p>
            <a:pPr algn="ctr">
              <a:lnSpc>
                <a:spcPct val="100000"/>
              </a:lnSpc>
            </a:pPr>
            <a:r>
              <a:rPr b="0" lang="en-IN" sz="2400" spc="-1" strike="noStrike">
                <a:solidFill>
                  <a:srgbClr val="262626"/>
                </a:solidFill>
                <a:latin typeface="Garamond"/>
              </a:rPr>
              <a:t>To analyse the sales performance against  Sales Target we  provide a  dashboard  build  with Tableau to Identify categories and segments which exceed the Target.</a:t>
            </a:r>
            <a:endParaRPr b="0" lang="en-IN" sz="2400" spc="-1" strike="noStrike">
              <a:solidFill>
                <a:srgbClr val="050505"/>
              </a:solidFill>
              <a:latin typeface="Times New Roman"/>
            </a:endParaRPr>
          </a:p>
        </p:txBody>
      </p:sp>
      <p:sp>
        <p:nvSpPr>
          <p:cNvPr id="278" name="TextShape 2"/>
          <p:cNvSpPr txBox="1"/>
          <p:nvPr/>
        </p:nvSpPr>
        <p:spPr>
          <a:xfrm>
            <a:off x="2692440" y="3657600"/>
            <a:ext cx="6815160" cy="1320480"/>
          </a:xfrm>
          <a:prstGeom prst="rect">
            <a:avLst/>
          </a:prstGeom>
          <a:noFill/>
          <a:ln>
            <a:noFill/>
          </a:ln>
        </p:spPr>
        <p:txBody>
          <a:bodyPr/>
          <a:p>
            <a:pPr algn="ctr">
              <a:lnSpc>
                <a:spcPct val="100000"/>
              </a:lnSpc>
              <a:spcBef>
                <a:spcPts val="420"/>
              </a:spcBef>
              <a:spcAft>
                <a:spcPts val="601"/>
              </a:spcAft>
            </a:pPr>
            <a:r>
              <a:rPr b="0" lang="en-IN" sz="2100" spc="-1" strike="noStrike">
                <a:solidFill>
                  <a:srgbClr val="000000"/>
                </a:solidFill>
                <a:latin typeface="Garamond"/>
              </a:rPr>
              <a:t>We  will highlight the Sales above and below the target.</a:t>
            </a:r>
            <a:endParaRPr b="0" lang="en-IN" sz="2100" spc="-1" strike="noStrike">
              <a:latin typeface="Times New Roman"/>
            </a:endParaRPr>
          </a:p>
        </p:txBody>
      </p:sp>
      <p:sp>
        <p:nvSpPr>
          <p:cNvPr id="279" name="CustomShape 3"/>
          <p:cNvSpPr/>
          <p:nvPr/>
        </p:nvSpPr>
        <p:spPr>
          <a:xfrm>
            <a:off x="511920" y="438840"/>
            <a:ext cx="10052280" cy="874800"/>
          </a:xfrm>
          <a:prstGeom prst="rect">
            <a:avLst/>
          </a:prstGeom>
          <a:noFill/>
          <a:ln>
            <a:noFill/>
          </a:ln>
        </p:spPr>
        <p:style>
          <a:lnRef idx="0"/>
          <a:fillRef idx="0"/>
          <a:effectRef idx="0"/>
          <a:fontRef idx="minor"/>
        </p:style>
        <p:txBody>
          <a:bodyPr anchor="b">
            <a:normAutofit/>
          </a:bodyPr>
          <a:p>
            <a:pPr>
              <a:lnSpc>
                <a:spcPct val="100000"/>
              </a:lnSpc>
            </a:pPr>
            <a:r>
              <a:rPr b="0" lang="en-IN" sz="5400" spc="-1" strike="noStrike">
                <a:solidFill>
                  <a:srgbClr val="262626"/>
                </a:solidFill>
                <a:latin typeface="Garamond"/>
              </a:rPr>
              <a:t>Solution :</a:t>
            </a:r>
            <a:endParaRPr b="0" lang="en-IN" sz="5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1295280" y="982080"/>
            <a:ext cx="9600840" cy="1303560"/>
          </a:xfrm>
          <a:prstGeom prst="rect">
            <a:avLst/>
          </a:prstGeom>
          <a:noFill/>
          <a:ln>
            <a:noFill/>
          </a:ln>
        </p:spPr>
        <p:txBody>
          <a:bodyPr anchor="ctr"/>
          <a:p>
            <a:endParaRPr b="0" lang="en-IN" sz="3990" spc="-1" strike="noStrike">
              <a:latin typeface="Arial"/>
            </a:endParaRPr>
          </a:p>
        </p:txBody>
      </p:sp>
      <p:sp>
        <p:nvSpPr>
          <p:cNvPr id="281" name="TextShape 2"/>
          <p:cNvSpPr txBox="1"/>
          <p:nvPr/>
        </p:nvSpPr>
        <p:spPr>
          <a:xfrm>
            <a:off x="1295280" y="2557080"/>
            <a:ext cx="9600840" cy="3318480"/>
          </a:xfrm>
          <a:prstGeom prst="rect">
            <a:avLst/>
          </a:prstGeom>
          <a:noFill/>
          <a:ln>
            <a:noFill/>
          </a:ln>
        </p:spPr>
        <p:txBody>
          <a:bodyPr/>
          <a:p>
            <a:endParaRPr b="0" lang="en-US" sz="2400" spc="-1" strike="noStrike">
              <a:solidFill>
                <a:srgbClr val="262626"/>
              </a:solidFill>
              <a:latin typeface="Garamond"/>
            </a:endParaRPr>
          </a:p>
        </p:txBody>
      </p:sp>
      <p:pic>
        <p:nvPicPr>
          <p:cNvPr id="282" name="Picture 4" descr=""/>
          <p:cNvPicPr/>
          <p:nvPr/>
        </p:nvPicPr>
        <p:blipFill>
          <a:blip r:embed="rId1"/>
          <a:stretch/>
        </p:blipFill>
        <p:spPr>
          <a:xfrm>
            <a:off x="1110960" y="708120"/>
            <a:ext cx="10103760" cy="54414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0" y="0"/>
            <a:ext cx="12188520" cy="6857640"/>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p:style>
      </p:sp>
      <p:grpSp>
        <p:nvGrpSpPr>
          <p:cNvPr id="284" name="Group 2"/>
          <p:cNvGrpSpPr/>
          <p:nvPr/>
        </p:nvGrpSpPr>
        <p:grpSpPr>
          <a:xfrm>
            <a:off x="-15840" y="0"/>
            <a:ext cx="12229560" cy="6855840"/>
            <a:chOff x="-15840" y="0"/>
            <a:chExt cx="12229560" cy="6855840"/>
          </a:xfrm>
        </p:grpSpPr>
        <p:pic>
          <p:nvPicPr>
            <p:cNvPr id="285" name="Picture 56" descr=""/>
            <p:cNvPicPr/>
            <p:nvPr/>
          </p:nvPicPr>
          <p:blipFill>
            <a:blip r:embed="rId2"/>
            <a:stretch/>
          </p:blipFill>
          <p:spPr>
            <a:xfrm>
              <a:off x="0" y="0"/>
              <a:ext cx="12188520" cy="6855840"/>
            </a:xfrm>
            <a:prstGeom prst="rect">
              <a:avLst/>
            </a:prstGeom>
            <a:ln>
              <a:noFill/>
            </a:ln>
          </p:spPr>
        </p:pic>
        <p:sp>
          <p:nvSpPr>
            <p:cNvPr id="286" name="CustomShape 3"/>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87" name="Picture 58" descr=""/>
            <p:cNvPicPr/>
            <p:nvPr/>
          </p:nvPicPr>
          <p:blipFill>
            <a:blip r:embed="rId3"/>
            <a:stretch/>
          </p:blipFill>
          <p:spPr>
            <a:xfrm>
              <a:off x="-15840" y="3153960"/>
              <a:ext cx="776880" cy="606240"/>
            </a:xfrm>
            <a:prstGeom prst="rect">
              <a:avLst/>
            </a:prstGeom>
            <a:ln>
              <a:noFill/>
            </a:ln>
          </p:spPr>
        </p:pic>
        <p:pic>
          <p:nvPicPr>
            <p:cNvPr id="288" name="Picture 59" descr=""/>
            <p:cNvPicPr/>
            <p:nvPr/>
          </p:nvPicPr>
          <p:blipFill>
            <a:blip r:embed="rId4"/>
            <a:stretch/>
          </p:blipFill>
          <p:spPr>
            <a:xfrm>
              <a:off x="11436840" y="3153960"/>
              <a:ext cx="776880" cy="606240"/>
            </a:xfrm>
            <a:prstGeom prst="rect">
              <a:avLst/>
            </a:prstGeom>
            <a:ln>
              <a:noFill/>
            </a:ln>
          </p:spPr>
        </p:pic>
      </p:grpSp>
      <p:sp>
        <p:nvSpPr>
          <p:cNvPr id="289" name="TextShape 4"/>
          <p:cNvSpPr txBox="1"/>
          <p:nvPr/>
        </p:nvSpPr>
        <p:spPr>
          <a:xfrm>
            <a:off x="7535880" y="982080"/>
            <a:ext cx="3360240" cy="1303560"/>
          </a:xfrm>
          <a:prstGeom prst="rect">
            <a:avLst/>
          </a:prstGeom>
          <a:noFill/>
          <a:ln>
            <a:noFill/>
          </a:ln>
        </p:spPr>
        <p:txBody>
          <a:bodyPr anchor="ctr">
            <a:normAutofit/>
          </a:bodyPr>
          <a:p>
            <a:pPr algn="ctr">
              <a:lnSpc>
                <a:spcPct val="90000"/>
              </a:lnSpc>
            </a:pPr>
            <a:r>
              <a:rPr b="0" lang="en-IN" sz="3700" spc="-1" strike="noStrike">
                <a:solidFill>
                  <a:srgbClr val="262626"/>
                </a:solidFill>
                <a:latin typeface="Garamond"/>
              </a:rPr>
              <a:t>Sales Above Target Highlight</a:t>
            </a:r>
            <a:endParaRPr b="0" lang="en-IN" sz="3700" spc="-1" strike="noStrike">
              <a:solidFill>
                <a:srgbClr val="ffffff"/>
              </a:solidFill>
              <a:latin typeface="DejaVu Sans"/>
            </a:endParaRPr>
          </a:p>
        </p:txBody>
      </p:sp>
      <p:sp>
        <p:nvSpPr>
          <p:cNvPr id="290" name="CustomShape 5"/>
          <p:cNvSpPr/>
          <p:nvPr/>
        </p:nvSpPr>
        <p:spPr>
          <a:xfrm>
            <a:off x="1092600" y="1092240"/>
            <a:ext cx="5942160" cy="4514760"/>
          </a:xfrm>
          <a:prstGeom prst="rect">
            <a:avLst/>
          </a:prstGeom>
          <a:solidFill>
            <a:schemeClr val="bg1"/>
          </a:solidFill>
          <a:ln w="57240">
            <a:solidFill>
              <a:schemeClr val="tx1">
                <a:lumMod val="50000"/>
                <a:lumOff val="50000"/>
              </a:schemeClr>
            </a:solidFill>
            <a:miter/>
          </a:ln>
        </p:spPr>
        <p:style>
          <a:lnRef idx="2">
            <a:schemeClr val="accent1">
              <a:shade val="50000"/>
            </a:schemeClr>
          </a:lnRef>
          <a:fillRef idx="1">
            <a:schemeClr val="accent1"/>
          </a:fillRef>
          <a:effectRef idx="0">
            <a:schemeClr val="accent1"/>
          </a:effectRef>
          <a:fontRef idx="minor"/>
        </p:style>
      </p:sp>
      <p:sp>
        <p:nvSpPr>
          <p:cNvPr id="291" name="Line 6"/>
          <p:cNvSpPr/>
          <p:nvPr/>
        </p:nvSpPr>
        <p:spPr>
          <a:xfrm>
            <a:off x="7520040" y="2400480"/>
            <a:ext cx="3376440" cy="360"/>
          </a:xfrm>
          <a:prstGeom prst="line">
            <a:avLst/>
          </a:prstGeom>
          <a:ln>
            <a:round/>
          </a:ln>
        </p:spPr>
        <p:style>
          <a:lnRef idx="2">
            <a:schemeClr val="accent1"/>
          </a:lnRef>
          <a:fillRef idx="0">
            <a:schemeClr val="accent1"/>
          </a:fillRef>
          <a:effectRef idx="1">
            <a:schemeClr val="accent1"/>
          </a:effectRef>
          <a:fontRef idx="minor"/>
        </p:style>
      </p:sp>
      <p:sp>
        <p:nvSpPr>
          <p:cNvPr id="292" name="TextShape 7"/>
          <p:cNvSpPr txBox="1"/>
          <p:nvPr/>
        </p:nvSpPr>
        <p:spPr>
          <a:xfrm>
            <a:off x="7535880" y="2557080"/>
            <a:ext cx="3360240" cy="3318480"/>
          </a:xfrm>
          <a:prstGeom prst="rect">
            <a:avLst/>
          </a:prstGeom>
          <a:noFill/>
          <a:ln>
            <a:noFill/>
          </a:ln>
        </p:spPr>
        <p:txBody>
          <a:bodyPr>
            <a:normAutofit/>
          </a:bodyPr>
          <a:p>
            <a:pPr marL="285840" indent="-28548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rPr>
              <a:t>Along the years all categories exceed the target in November and December for all segment</a:t>
            </a:r>
            <a:endParaRPr b="0" lang="en-IN" sz="2400" spc="-1" strike="noStrike">
              <a:solidFill>
                <a:srgbClr val="666666"/>
              </a:solidFill>
              <a:latin typeface="DejaVu Sans"/>
            </a:endParaRPr>
          </a:p>
          <a:p>
            <a:pPr marL="285840" indent="-28548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rPr>
              <a:t>Office Suppliers and Technology categories exceed target for segment Consumer and Corporate in March, June, September</a:t>
            </a:r>
            <a:endParaRPr b="0" lang="en-IN" sz="2400" spc="-1" strike="noStrike">
              <a:solidFill>
                <a:srgbClr val="666666"/>
              </a:solidFill>
              <a:latin typeface="DejaVu Sans"/>
            </a:endParaRPr>
          </a:p>
          <a:p>
            <a:pPr marL="285840" indent="-28548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rPr>
              <a:t>October provide good achievement also for all the categories in some segment</a:t>
            </a:r>
            <a:endParaRPr b="0" lang="en-IN" sz="2400" spc="-1" strike="noStrike">
              <a:solidFill>
                <a:srgbClr val="666666"/>
              </a:solidFill>
              <a:latin typeface="DejaVu Sans"/>
            </a:endParaRPr>
          </a:p>
        </p:txBody>
      </p:sp>
      <p:pic>
        <p:nvPicPr>
          <p:cNvPr id="293" name="Picture 6" descr=""/>
          <p:cNvPicPr/>
          <p:nvPr/>
        </p:nvPicPr>
        <p:blipFill>
          <a:blip r:embed="rId5"/>
          <a:stretch/>
        </p:blipFill>
        <p:spPr>
          <a:xfrm>
            <a:off x="1238760" y="1634040"/>
            <a:ext cx="5736960" cy="323244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0" y="0"/>
            <a:ext cx="12188520" cy="6857640"/>
          </a:xfrm>
          <a:prstGeom prst="rect">
            <a:avLst/>
          </a:prstGeom>
          <a:blipFill rotWithShape="0">
            <a:blip r:embed="rId1"/>
            <a:stretch>
              <a:fillRect/>
            </a:stretch>
          </a:blipFill>
          <a:ln>
            <a:noFill/>
          </a:ln>
        </p:spPr>
        <p:style>
          <a:lnRef idx="2">
            <a:schemeClr val="accent1">
              <a:shade val="50000"/>
            </a:schemeClr>
          </a:lnRef>
          <a:fillRef idx="1">
            <a:schemeClr val="accent1"/>
          </a:fillRef>
          <a:effectRef idx="0">
            <a:schemeClr val="accent1"/>
          </a:effectRef>
          <a:fontRef idx="minor"/>
        </p:style>
      </p:sp>
      <p:grpSp>
        <p:nvGrpSpPr>
          <p:cNvPr id="295" name="Group 2"/>
          <p:cNvGrpSpPr/>
          <p:nvPr/>
        </p:nvGrpSpPr>
        <p:grpSpPr>
          <a:xfrm>
            <a:off x="-15840" y="0"/>
            <a:ext cx="12229560" cy="6855840"/>
            <a:chOff x="-15840" y="0"/>
            <a:chExt cx="12229560" cy="6855840"/>
          </a:xfrm>
        </p:grpSpPr>
        <p:pic>
          <p:nvPicPr>
            <p:cNvPr id="296" name="Picture 26" descr=""/>
            <p:cNvPicPr/>
            <p:nvPr/>
          </p:nvPicPr>
          <p:blipFill>
            <a:blip r:embed="rId2"/>
            <a:stretch/>
          </p:blipFill>
          <p:spPr>
            <a:xfrm>
              <a:off x="0" y="0"/>
              <a:ext cx="12188520" cy="6855840"/>
            </a:xfrm>
            <a:prstGeom prst="rect">
              <a:avLst/>
            </a:prstGeom>
            <a:ln>
              <a:noFill/>
            </a:ln>
          </p:spPr>
        </p:pic>
        <p:sp>
          <p:nvSpPr>
            <p:cNvPr id="297" name="CustomShape 3"/>
            <p:cNvSpPr/>
            <p:nvPr/>
          </p:nvSpPr>
          <p:spPr>
            <a:xfrm>
              <a:off x="608040" y="609480"/>
              <a:ext cx="109724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98" name="Picture 28" descr=""/>
            <p:cNvPicPr/>
            <p:nvPr/>
          </p:nvPicPr>
          <p:blipFill>
            <a:blip r:embed="rId3"/>
            <a:stretch/>
          </p:blipFill>
          <p:spPr>
            <a:xfrm>
              <a:off x="-15840" y="3153960"/>
              <a:ext cx="776880" cy="606240"/>
            </a:xfrm>
            <a:prstGeom prst="rect">
              <a:avLst/>
            </a:prstGeom>
            <a:ln>
              <a:noFill/>
            </a:ln>
          </p:spPr>
        </p:pic>
        <p:pic>
          <p:nvPicPr>
            <p:cNvPr id="299" name="Picture 29" descr=""/>
            <p:cNvPicPr/>
            <p:nvPr/>
          </p:nvPicPr>
          <p:blipFill>
            <a:blip r:embed="rId4"/>
            <a:stretch/>
          </p:blipFill>
          <p:spPr>
            <a:xfrm>
              <a:off x="11436840" y="3153960"/>
              <a:ext cx="776880" cy="606240"/>
            </a:xfrm>
            <a:prstGeom prst="rect">
              <a:avLst/>
            </a:prstGeom>
            <a:ln>
              <a:noFill/>
            </a:ln>
          </p:spPr>
        </p:pic>
      </p:grpSp>
      <p:sp>
        <p:nvSpPr>
          <p:cNvPr id="300" name="TextShape 4"/>
          <p:cNvSpPr txBox="1"/>
          <p:nvPr/>
        </p:nvSpPr>
        <p:spPr>
          <a:xfrm>
            <a:off x="7535880" y="982080"/>
            <a:ext cx="3360240" cy="1303560"/>
          </a:xfrm>
          <a:prstGeom prst="rect">
            <a:avLst/>
          </a:prstGeom>
          <a:noFill/>
          <a:ln>
            <a:noFill/>
          </a:ln>
        </p:spPr>
        <p:txBody>
          <a:bodyPr anchor="ctr">
            <a:normAutofit/>
          </a:bodyPr>
          <a:p>
            <a:pPr algn="ctr">
              <a:lnSpc>
                <a:spcPct val="90000"/>
              </a:lnSpc>
            </a:pPr>
            <a:r>
              <a:rPr b="0" lang="en-IN" sz="3700" spc="-1" strike="noStrike">
                <a:solidFill>
                  <a:srgbClr val="262626"/>
                </a:solidFill>
                <a:latin typeface="Garamond"/>
              </a:rPr>
              <a:t>Sales Below Target Highlight</a:t>
            </a:r>
            <a:endParaRPr b="1" lang="en-IN" sz="3700" spc="-1" strike="noStrike">
              <a:solidFill>
                <a:srgbClr val="ffffff"/>
              </a:solidFill>
              <a:latin typeface="Arial"/>
            </a:endParaRPr>
          </a:p>
        </p:txBody>
      </p:sp>
      <p:sp>
        <p:nvSpPr>
          <p:cNvPr id="301" name="CustomShape 5"/>
          <p:cNvSpPr/>
          <p:nvPr/>
        </p:nvSpPr>
        <p:spPr>
          <a:xfrm>
            <a:off x="1092600" y="1092240"/>
            <a:ext cx="5942160" cy="4514760"/>
          </a:xfrm>
          <a:prstGeom prst="rect">
            <a:avLst/>
          </a:prstGeom>
          <a:solidFill>
            <a:schemeClr val="bg1"/>
          </a:solidFill>
          <a:ln w="57240">
            <a:solidFill>
              <a:schemeClr val="tx1">
                <a:lumMod val="50000"/>
                <a:lumOff val="50000"/>
              </a:schemeClr>
            </a:solidFill>
            <a:miter/>
          </a:ln>
        </p:spPr>
        <p:style>
          <a:lnRef idx="2">
            <a:schemeClr val="accent1">
              <a:shade val="50000"/>
            </a:schemeClr>
          </a:lnRef>
          <a:fillRef idx="1">
            <a:schemeClr val="accent1"/>
          </a:fillRef>
          <a:effectRef idx="0">
            <a:schemeClr val="accent1"/>
          </a:effectRef>
          <a:fontRef idx="minor"/>
        </p:style>
      </p:sp>
      <p:pic>
        <p:nvPicPr>
          <p:cNvPr id="302" name="Picture 4" descr=""/>
          <p:cNvPicPr/>
          <p:nvPr/>
        </p:nvPicPr>
        <p:blipFill>
          <a:blip r:embed="rId5"/>
          <a:stretch/>
        </p:blipFill>
        <p:spPr>
          <a:xfrm>
            <a:off x="1412640" y="1861560"/>
            <a:ext cx="5278320" cy="2955600"/>
          </a:xfrm>
          <a:prstGeom prst="rect">
            <a:avLst/>
          </a:prstGeom>
          <a:ln>
            <a:noFill/>
          </a:ln>
        </p:spPr>
      </p:pic>
      <p:sp>
        <p:nvSpPr>
          <p:cNvPr id="303" name="Line 6"/>
          <p:cNvSpPr/>
          <p:nvPr/>
        </p:nvSpPr>
        <p:spPr>
          <a:xfrm>
            <a:off x="7520040" y="2400480"/>
            <a:ext cx="3376440" cy="360"/>
          </a:xfrm>
          <a:prstGeom prst="line">
            <a:avLst/>
          </a:prstGeom>
          <a:ln>
            <a:round/>
          </a:ln>
        </p:spPr>
        <p:style>
          <a:lnRef idx="2">
            <a:schemeClr val="accent1"/>
          </a:lnRef>
          <a:fillRef idx="0">
            <a:schemeClr val="accent1"/>
          </a:fillRef>
          <a:effectRef idx="1">
            <a:schemeClr val="accent1"/>
          </a:effectRef>
          <a:fontRef idx="minor"/>
        </p:style>
      </p:sp>
      <p:sp>
        <p:nvSpPr>
          <p:cNvPr id="304" name="TextShape 7"/>
          <p:cNvSpPr txBox="1"/>
          <p:nvPr/>
        </p:nvSpPr>
        <p:spPr>
          <a:xfrm>
            <a:off x="7535880" y="2557080"/>
            <a:ext cx="3360240" cy="3318480"/>
          </a:xfrm>
          <a:prstGeom prst="rect">
            <a:avLst/>
          </a:prstGeom>
          <a:noFill/>
          <a:ln>
            <a:noFill/>
          </a:ln>
        </p:spPr>
        <p:txBody>
          <a:bodyPr>
            <a:normAutofit/>
          </a:bodyPr>
          <a:p>
            <a:pPr marL="285840" indent="-28548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rPr>
              <a:t>For all the categories Consumer and Corporate segment have lower sales in the first quater (January, Februry,March) </a:t>
            </a:r>
            <a:endParaRPr b="0" lang="en-IN" sz="2400" spc="-1" strike="noStrike">
              <a:solidFill>
                <a:srgbClr val="ffffff"/>
              </a:solidFill>
              <a:latin typeface="Arial"/>
            </a:endParaRPr>
          </a:p>
          <a:p>
            <a:pPr marL="285840" indent="-28548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rPr>
              <a:t>In July and August we have same performance.</a:t>
            </a:r>
            <a:endParaRPr b="0" lang="en-IN" sz="2400" spc="-1" strike="noStrike">
              <a:solidFill>
                <a:srgbClr val="ffffff"/>
              </a:solid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2692440" y="1871280"/>
            <a:ext cx="6815160" cy="1515240"/>
          </a:xfrm>
          <a:prstGeom prst="rect">
            <a:avLst/>
          </a:prstGeom>
          <a:noFill/>
          <a:ln>
            <a:noFill/>
          </a:ln>
        </p:spPr>
        <p:txBody>
          <a:bodyPr anchor="b"/>
          <a:p>
            <a:pPr algn="ctr">
              <a:lnSpc>
                <a:spcPct val="100000"/>
              </a:lnSpc>
            </a:pPr>
            <a:r>
              <a:rPr b="0" lang="en-IN" sz="5400" spc="-1" strike="noStrike">
                <a:solidFill>
                  <a:srgbClr val="262626"/>
                </a:solidFill>
                <a:latin typeface="Garamond"/>
              </a:rPr>
              <a:t>Thanks</a:t>
            </a:r>
            <a:endParaRPr b="0" lang="en-IN" sz="5400" spc="-1" strike="noStrike">
              <a:latin typeface="Arial"/>
            </a:endParaRPr>
          </a:p>
        </p:txBody>
      </p:sp>
      <p:sp>
        <p:nvSpPr>
          <p:cNvPr id="306" name="TextShape 2"/>
          <p:cNvSpPr txBox="1"/>
          <p:nvPr/>
        </p:nvSpPr>
        <p:spPr>
          <a:xfrm>
            <a:off x="2692440" y="3657600"/>
            <a:ext cx="6815160" cy="1320480"/>
          </a:xfrm>
          <a:prstGeom prst="rect">
            <a:avLst/>
          </a:prstGeom>
          <a:noFill/>
          <a:ln>
            <a:noFill/>
          </a:ln>
        </p:spPr>
        <p:txBody>
          <a:bodyPr/>
          <a:p>
            <a:pPr algn="ctr"/>
            <a:endParaRPr b="0" lang="en-IN" sz="3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LibreOffice/6.0.7.3$Linux_X86_64 LibreOffice_project/00m0$Build-3</Application>
  <Words>165</Words>
  <Paragraphs>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2019-08-17T10:21:00Z</dcterms:created>
  <dc:creator>Yao Roger Kouassi</dc:creator>
  <dc:description/>
  <dc:language>en-IN</dc:language>
  <cp:lastModifiedBy/>
  <dcterms:modified xsi:type="dcterms:W3CDTF">2020-02-02T17:45:49Z</dcterms:modified>
  <cp:revision>9</cp:revision>
  <dc:subject/>
  <dc:title>Sales Performance Analysis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1033-11.2.0.8970</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7</vt:i4>
  </property>
</Properties>
</file>